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690" r:id="rId2"/>
    <p:sldMasterId id="2147483699" r:id="rId3"/>
    <p:sldMasterId id="2147483702" r:id="rId4"/>
  </p:sldMasterIdLst>
  <p:notesMasterIdLst>
    <p:notesMasterId r:id="rId37"/>
  </p:notesMasterIdLst>
  <p:sldIdLst>
    <p:sldId id="256" r:id="rId5"/>
    <p:sldId id="295" r:id="rId6"/>
    <p:sldId id="302" r:id="rId7"/>
    <p:sldId id="303" r:id="rId8"/>
    <p:sldId id="297" r:id="rId9"/>
    <p:sldId id="364" r:id="rId10"/>
    <p:sldId id="365" r:id="rId11"/>
    <p:sldId id="366" r:id="rId12"/>
    <p:sldId id="367" r:id="rId13"/>
    <p:sldId id="296" r:id="rId14"/>
    <p:sldId id="363" r:id="rId15"/>
    <p:sldId id="383" r:id="rId16"/>
    <p:sldId id="330" r:id="rId17"/>
    <p:sldId id="346" r:id="rId18"/>
    <p:sldId id="342" r:id="rId19"/>
    <p:sldId id="312" r:id="rId20"/>
    <p:sldId id="362" r:id="rId21"/>
    <p:sldId id="338" r:id="rId22"/>
    <p:sldId id="370" r:id="rId23"/>
    <p:sldId id="357" r:id="rId24"/>
    <p:sldId id="374" r:id="rId25"/>
    <p:sldId id="373" r:id="rId26"/>
    <p:sldId id="377" r:id="rId27"/>
    <p:sldId id="375" r:id="rId28"/>
    <p:sldId id="376" r:id="rId29"/>
    <p:sldId id="381" r:id="rId30"/>
    <p:sldId id="380" r:id="rId31"/>
    <p:sldId id="343" r:id="rId32"/>
    <p:sldId id="382" r:id="rId33"/>
    <p:sldId id="356" r:id="rId34"/>
    <p:sldId id="361" r:id="rId35"/>
    <p:sldId id="273" r:id="rId36"/>
  </p:sldIdLst>
  <p:sldSz cx="9144000" cy="6858000" type="screen4x3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algorithmName="SHA-512" hashValue="q1cbFG8EbH/VsSkdQpmuJy/xcs4e8w7eQV/WvT61LIVeAx+iq62wkJMWL4dgrMf7JjUODuFcm26W/Fp3PnUGjQ==" saltValue="pDeAB+5HEmQpxDkxcmHFOw==" spinValue="100000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218"/>
    <a:srgbClr val="005B79"/>
    <a:srgbClr val="005BBF"/>
    <a:srgbClr val="FBDFA7"/>
    <a:srgbClr val="FDE2CB"/>
    <a:srgbClr val="C8DAE0"/>
    <a:srgbClr val="001226"/>
    <a:srgbClr val="F2C400"/>
    <a:srgbClr val="FFCC00"/>
    <a:srgbClr val="0049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05" autoAdjust="0"/>
    <p:restoredTop sz="94673" autoAdjust="0"/>
  </p:normalViewPr>
  <p:slideViewPr>
    <p:cSldViewPr>
      <p:cViewPr varScale="1">
        <p:scale>
          <a:sx n="115" d="100"/>
          <a:sy n="115" d="100"/>
        </p:scale>
        <p:origin x="1116" y="108"/>
      </p:cViewPr>
      <p:guideLst>
        <p:guide orient="horz" pos="2160"/>
        <p:guide pos="2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BC7C2A-0B77-4712-8061-0061176F3312}" type="datetimeFigureOut">
              <a:rPr lang="de-DE" smtClean="0"/>
              <a:t>19.01.2023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CA78B3-BF86-424C-BD6D-0A84B347684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550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(Standar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12000" y="1411200"/>
            <a:ext cx="8064000" cy="6480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800"/>
              </a:lnSpc>
              <a:defRPr sz="3200" b="0" baseline="0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Titel einer Präsentation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72000" y="2394000"/>
            <a:ext cx="5753675" cy="3150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smtClean="0"/>
              <a:t>Untertitel</a:t>
            </a:r>
            <a:endParaRPr lang="de-DE" dirty="0"/>
          </a:p>
        </p:txBody>
      </p:sp>
      <p:pic>
        <p:nvPicPr>
          <p:cNvPr id="12" name="Picture 6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27503" y="5589240"/>
            <a:ext cx="564977" cy="994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1743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(Standar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2"/>
          <p:cNvSpPr>
            <a:spLocks noGrp="1"/>
          </p:cNvSpPr>
          <p:nvPr>
            <p:ph idx="1" hasCustomPrompt="1"/>
          </p:nvPr>
        </p:nvSpPr>
        <p:spPr>
          <a:xfrm>
            <a:off x="612000" y="1411200"/>
            <a:ext cx="7740000" cy="532655"/>
          </a:xfrm>
          <a:prstGeom prst="rect">
            <a:avLst/>
          </a:prstGeom>
          <a:solidFill>
            <a:srgbClr val="005B79"/>
          </a:solidFill>
        </p:spPr>
        <p:txBody>
          <a:bodyPr lIns="0" tIns="0" rIns="0" bIns="0" anchor="ctr"/>
          <a:lstStyle>
            <a:lvl1pPr marL="0" indent="0" algn="l">
              <a:buNone/>
              <a:defRPr sz="2000" b="0">
                <a:solidFill>
                  <a:schemeClr val="bg1"/>
                </a:solidFill>
                <a:latin typeface="+mj-lt"/>
              </a:defRPr>
            </a:lvl1pPr>
            <a:lvl2pPr marL="457200" indent="0">
              <a:buFont typeface="Arial" panose="020B0604020202020204" pitchFamily="34" charset="0"/>
              <a:buNone/>
              <a:defRPr sz="1300" b="1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de-DE" dirty="0" smtClean="0"/>
              <a:t>Überschrift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3" hasCustomPrompt="1"/>
          </p:nvPr>
        </p:nvSpPr>
        <p:spPr>
          <a:xfrm>
            <a:off x="612000" y="2060848"/>
            <a:ext cx="7740000" cy="382515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1300" b="1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de-DE" dirty="0" smtClean="0"/>
              <a:t>Textinhalt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84EE8CF-8056-487F-A935-02022B178839}" type="datetime1">
              <a:rPr lang="de-DE" smtClean="0"/>
              <a:t>19.01.2023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M.Wiemann Fst.42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ctr">
              <a:defRPr/>
            </a:lvl1pPr>
          </a:lstStyle>
          <a:p>
            <a:fld id="{5E95BACF-F4A6-42AA-822D-1F3724DCD286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18" name="Picture 6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37467" y="5626801"/>
            <a:ext cx="555013" cy="977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3648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>
        <p:tmplLst>
          <p:tmpl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(Alternative)">
    <p:bg>
      <p:bgPr>
        <a:solidFill>
          <a:srgbClr val="C8DA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2000" y="5626800"/>
            <a:ext cx="571547" cy="972000"/>
          </a:xfrm>
          <a:prstGeom prst="rect">
            <a:avLst/>
          </a:prstGeom>
        </p:spPr>
      </p:pic>
      <p:sp>
        <p:nvSpPr>
          <p:cNvPr id="5" name="Titel 1"/>
          <p:cNvSpPr txBox="1">
            <a:spLocks/>
          </p:cNvSpPr>
          <p:nvPr userDrawn="1"/>
        </p:nvSpPr>
        <p:spPr>
          <a:xfrm>
            <a:off x="612000" y="1411200"/>
            <a:ext cx="8064000" cy="648000"/>
          </a:xfrm>
          <a:prstGeom prst="rect">
            <a:avLst/>
          </a:prstGeom>
        </p:spPr>
        <p:txBody>
          <a:bodyPr lIns="0" tIns="0" rIns="0" bIns="0"/>
          <a:lstStyle>
            <a:lvl1pPr algn="l" defTabSz="914400" rtl="0" eaLnBrk="1" latinLnBrk="0" hangingPunct="1">
              <a:lnSpc>
                <a:spcPts val="4800"/>
              </a:lnSpc>
              <a:spcBef>
                <a:spcPct val="0"/>
              </a:spcBef>
              <a:buNone/>
              <a:defRPr sz="3200" b="1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dirty="0" smtClean="0"/>
              <a:t>Titel einer Präsentation</a:t>
            </a:r>
            <a:endParaRPr lang="de-DE" dirty="0"/>
          </a:p>
        </p:txBody>
      </p:sp>
      <p:sp>
        <p:nvSpPr>
          <p:cNvPr id="6" name="Textplatzhalter 4"/>
          <p:cNvSpPr>
            <a:spLocks noGrp="1"/>
          </p:cNvSpPr>
          <p:nvPr>
            <p:ph type="body" sz="quarter" idx="11" hasCustomPrompt="1"/>
          </p:nvPr>
        </p:nvSpPr>
        <p:spPr>
          <a:xfrm>
            <a:off x="972000" y="2394000"/>
            <a:ext cx="5753675" cy="3150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smtClean="0"/>
              <a:t>Untertitel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10785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(Alternative)">
    <p:bg>
      <p:bgPr>
        <a:solidFill>
          <a:srgbClr val="C8DA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539552" y="6451200"/>
            <a:ext cx="5698977" cy="14619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9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EDF3CFF-4AF8-4A72-B5C3-5C43F6E32777}" type="datetime1">
              <a:rPr lang="de-DE" smtClean="0"/>
              <a:t>19.01.2023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380312" y="6451200"/>
            <a:ext cx="720080" cy="1461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 sz="95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64DDDC6-98DD-4667-8439-DA71CF6DE1E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idx="1" hasCustomPrompt="1"/>
          </p:nvPr>
        </p:nvSpPr>
        <p:spPr>
          <a:xfrm>
            <a:off x="612000" y="1411200"/>
            <a:ext cx="7740000" cy="53265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700" b="1">
                <a:solidFill>
                  <a:schemeClr val="tx1"/>
                </a:solidFill>
                <a:latin typeface="+mj-lt"/>
              </a:defRPr>
            </a:lvl1pPr>
            <a:lvl2pPr marL="457200" indent="0">
              <a:buFont typeface="Arial" panose="020B0604020202020204" pitchFamily="34" charset="0"/>
              <a:buNone/>
              <a:defRPr sz="1300" b="1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de-DE" dirty="0" smtClean="0"/>
              <a:t>Überschrift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3" hasCustomPrompt="1"/>
          </p:nvPr>
        </p:nvSpPr>
        <p:spPr>
          <a:xfrm>
            <a:off x="612000" y="2060848"/>
            <a:ext cx="7740000" cy="382515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1300" b="1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de-DE" dirty="0" smtClean="0"/>
              <a:t>Textinhalt</a:t>
            </a: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2000" y="5626800"/>
            <a:ext cx="571547" cy="9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317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(Standar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12000" y="1411200"/>
            <a:ext cx="8064000" cy="6480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800"/>
              </a:lnSpc>
              <a:defRPr sz="3200" b="1" baseline="0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Titel einer Präsentation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72000" y="2394000"/>
            <a:ext cx="5753675" cy="3150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smtClean="0"/>
              <a:t>Untertitel</a:t>
            </a:r>
            <a:endParaRPr lang="de-DE" dirty="0"/>
          </a:p>
        </p:txBody>
      </p:sp>
      <p:cxnSp>
        <p:nvCxnSpPr>
          <p:cNvPr id="9" name="Gerade Verbindung 8"/>
          <p:cNvCxnSpPr/>
          <p:nvPr userDrawn="1"/>
        </p:nvCxnSpPr>
        <p:spPr>
          <a:xfrm flipH="1">
            <a:off x="8404735" y="5907600"/>
            <a:ext cx="4956" cy="691200"/>
          </a:xfrm>
          <a:prstGeom prst="line">
            <a:avLst/>
          </a:prstGeom>
          <a:ln w="603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25805" y="5902362"/>
            <a:ext cx="666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32440" y="5626801"/>
            <a:ext cx="66675" cy="9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76456" y="5626800"/>
            <a:ext cx="66675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5120" y="5760943"/>
            <a:ext cx="666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8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47843" y="5761963"/>
            <a:ext cx="666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04448" y="5760942"/>
            <a:ext cx="666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5621" y="5862950"/>
            <a:ext cx="573087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0057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(Standar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2"/>
          <p:cNvSpPr>
            <a:spLocks noGrp="1"/>
          </p:cNvSpPr>
          <p:nvPr>
            <p:ph idx="1" hasCustomPrompt="1"/>
          </p:nvPr>
        </p:nvSpPr>
        <p:spPr>
          <a:xfrm>
            <a:off x="612000" y="1411200"/>
            <a:ext cx="7740000" cy="532655"/>
          </a:xfrm>
          <a:prstGeom prst="rect">
            <a:avLst/>
          </a:prstGeom>
          <a:solidFill>
            <a:srgbClr val="005B79"/>
          </a:solidFill>
        </p:spPr>
        <p:txBody>
          <a:bodyPr lIns="0" tIns="0" rIns="0" bIns="0" anchor="ctr"/>
          <a:lstStyle>
            <a:lvl1pPr marL="0" indent="0" algn="l">
              <a:buNone/>
              <a:defRPr sz="2000" b="0">
                <a:solidFill>
                  <a:schemeClr val="bg1"/>
                </a:solidFill>
                <a:latin typeface="+mj-lt"/>
              </a:defRPr>
            </a:lvl1pPr>
            <a:lvl2pPr marL="457200" indent="0">
              <a:buFont typeface="Arial" panose="020B0604020202020204" pitchFamily="34" charset="0"/>
              <a:buNone/>
              <a:defRPr sz="1300" b="1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de-DE" dirty="0" smtClean="0"/>
              <a:t>Überschrift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3" hasCustomPrompt="1"/>
          </p:nvPr>
        </p:nvSpPr>
        <p:spPr>
          <a:xfrm>
            <a:off x="612000" y="2060848"/>
            <a:ext cx="7740000" cy="382515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1300" b="1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de-DE" dirty="0" smtClean="0"/>
              <a:t>Textinhalt</a:t>
            </a:r>
          </a:p>
        </p:txBody>
      </p:sp>
      <p:cxnSp>
        <p:nvCxnSpPr>
          <p:cNvPr id="10" name="Gerade Verbindung 9"/>
          <p:cNvCxnSpPr/>
          <p:nvPr userDrawn="1"/>
        </p:nvCxnSpPr>
        <p:spPr>
          <a:xfrm flipH="1">
            <a:off x="8404735" y="5907600"/>
            <a:ext cx="4956" cy="691200"/>
          </a:xfrm>
          <a:prstGeom prst="line">
            <a:avLst/>
          </a:prstGeom>
          <a:ln w="603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25805" y="5902362"/>
            <a:ext cx="666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32440" y="5626801"/>
            <a:ext cx="66675" cy="9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76456" y="5626800"/>
            <a:ext cx="66675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8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5120" y="5760943"/>
            <a:ext cx="666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8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47843" y="5761963"/>
            <a:ext cx="666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0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04448" y="5760942"/>
            <a:ext cx="666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9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5621" y="5862950"/>
            <a:ext cx="573087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atumsplatzhalt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C363A9E-642D-4DDE-A836-431756570426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19.01.2023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M.Wiemann Fst.42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ctr">
              <a:defRPr/>
            </a:lvl1pPr>
          </a:lstStyle>
          <a:p>
            <a:fld id="{5E95BACF-F4A6-42AA-822D-1F3724DCD2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47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(Standar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12000" y="1411200"/>
            <a:ext cx="8064000" cy="6480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ts val="4800"/>
              </a:lnSpc>
              <a:defRPr sz="3200" b="1" baseline="0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Titel einer Präsentation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72000" y="2394000"/>
            <a:ext cx="5753675" cy="3150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smtClean="0"/>
              <a:t>Untertitel</a:t>
            </a:r>
            <a:endParaRPr lang="de-DE" dirty="0"/>
          </a:p>
        </p:txBody>
      </p:sp>
      <p:cxnSp>
        <p:nvCxnSpPr>
          <p:cNvPr id="9" name="Gerade Verbindung 8"/>
          <p:cNvCxnSpPr/>
          <p:nvPr userDrawn="1"/>
        </p:nvCxnSpPr>
        <p:spPr>
          <a:xfrm flipH="1">
            <a:off x="8404735" y="5907600"/>
            <a:ext cx="4956" cy="691200"/>
          </a:xfrm>
          <a:prstGeom prst="line">
            <a:avLst/>
          </a:prstGeom>
          <a:ln w="603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25805" y="5902362"/>
            <a:ext cx="666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32440" y="5626801"/>
            <a:ext cx="66675" cy="9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76456" y="5626800"/>
            <a:ext cx="66675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5120" y="5760943"/>
            <a:ext cx="666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8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47843" y="5761963"/>
            <a:ext cx="666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04448" y="5760942"/>
            <a:ext cx="666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5621" y="5862950"/>
            <a:ext cx="573087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14366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(Standar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2"/>
          <p:cNvSpPr>
            <a:spLocks noGrp="1"/>
          </p:cNvSpPr>
          <p:nvPr>
            <p:ph idx="1" hasCustomPrompt="1"/>
          </p:nvPr>
        </p:nvSpPr>
        <p:spPr>
          <a:xfrm>
            <a:off x="612000" y="1411200"/>
            <a:ext cx="7740000" cy="532655"/>
          </a:xfrm>
          <a:prstGeom prst="rect">
            <a:avLst/>
          </a:prstGeom>
          <a:solidFill>
            <a:srgbClr val="005B79"/>
          </a:solidFill>
        </p:spPr>
        <p:txBody>
          <a:bodyPr lIns="0" tIns="0" rIns="0" bIns="0" anchor="ctr"/>
          <a:lstStyle>
            <a:lvl1pPr marL="0" indent="0" algn="l">
              <a:buNone/>
              <a:defRPr sz="2000" b="0">
                <a:solidFill>
                  <a:schemeClr val="bg1"/>
                </a:solidFill>
                <a:latin typeface="+mj-lt"/>
              </a:defRPr>
            </a:lvl1pPr>
            <a:lvl2pPr marL="457200" indent="0">
              <a:buFont typeface="Arial" panose="020B0604020202020204" pitchFamily="34" charset="0"/>
              <a:buNone/>
              <a:defRPr sz="1300" b="1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de-DE" dirty="0" smtClean="0"/>
              <a:t>Überschrift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3" hasCustomPrompt="1"/>
          </p:nvPr>
        </p:nvSpPr>
        <p:spPr>
          <a:xfrm>
            <a:off x="612000" y="2060848"/>
            <a:ext cx="7740000" cy="382515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 typeface="Arial" panose="020B0604020202020204" pitchFamily="34" charset="0"/>
              <a:buNone/>
              <a:defRPr sz="2000" b="0">
                <a:solidFill>
                  <a:schemeClr val="tx1"/>
                </a:solidFill>
                <a:latin typeface="+mn-lt"/>
              </a:defRPr>
            </a:lvl1pPr>
            <a:lvl2pPr marL="457200" indent="0">
              <a:buFont typeface="Arial" panose="020B0604020202020204" pitchFamily="34" charset="0"/>
              <a:buNone/>
              <a:defRPr sz="1300" b="1"/>
            </a:lvl2pPr>
            <a:lvl3pPr>
              <a:defRPr sz="1300"/>
            </a:lvl3pPr>
            <a:lvl4pPr>
              <a:defRPr sz="1300"/>
            </a:lvl4pPr>
            <a:lvl5pPr>
              <a:defRPr sz="1300"/>
            </a:lvl5pPr>
          </a:lstStyle>
          <a:p>
            <a:pPr lvl="0"/>
            <a:r>
              <a:rPr lang="de-DE" dirty="0" smtClean="0"/>
              <a:t>Textinhalt</a:t>
            </a:r>
          </a:p>
        </p:txBody>
      </p:sp>
      <p:cxnSp>
        <p:nvCxnSpPr>
          <p:cNvPr id="10" name="Gerade Verbindung 9"/>
          <p:cNvCxnSpPr/>
          <p:nvPr userDrawn="1"/>
        </p:nvCxnSpPr>
        <p:spPr>
          <a:xfrm flipH="1">
            <a:off x="8404735" y="5907600"/>
            <a:ext cx="4956" cy="691200"/>
          </a:xfrm>
          <a:prstGeom prst="line">
            <a:avLst/>
          </a:prstGeom>
          <a:ln w="603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25805" y="5902362"/>
            <a:ext cx="666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32440" y="5626801"/>
            <a:ext cx="66675" cy="9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76456" y="5626800"/>
            <a:ext cx="66675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8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5120" y="5760943"/>
            <a:ext cx="666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8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47843" y="5761963"/>
            <a:ext cx="666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0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04448" y="5760942"/>
            <a:ext cx="666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9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45621" y="5862950"/>
            <a:ext cx="573087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atumsplatzhalter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82BDFE7-D065-4B22-B591-C72491675680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19.01.2023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M.Wiemann Fst.42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algn="ctr">
              <a:defRPr/>
            </a:lvl1pPr>
          </a:lstStyle>
          <a:p>
            <a:fld id="{5E95BACF-F4A6-42AA-822D-1F3724DCD2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5873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theme" Target="../theme/theme2.xml"/><Relationship Id="rId7" Type="http://schemas.openxmlformats.org/officeDocument/2006/relationships/image" Target="file:///K:\Templates\MSOffice\Logodateien\stadtlogo_A4.jpg" TargetMode="Externa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005B79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Picture 2"/>
          <p:cNvPicPr/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4800" y="248400"/>
            <a:ext cx="2383536" cy="516304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3" name="Rechteck 2"/>
          <p:cNvSpPr/>
          <p:nvPr userDrawn="1"/>
        </p:nvSpPr>
        <p:spPr>
          <a:xfrm>
            <a:off x="6660232" y="764704"/>
            <a:ext cx="2131656" cy="216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 smtClean="0">
                <a:solidFill>
                  <a:srgbClr val="005B79"/>
                </a:solidFill>
              </a:rPr>
              <a:t>Feuerwehr</a:t>
            </a:r>
            <a:endParaRPr lang="de-DE" sz="1100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75AE11-24D2-4498-8AA5-08993AF01F0D}" type="datetime1">
              <a:rPr lang="de-DE" smtClean="0"/>
              <a:t>19.01.2023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M.Wiemann Fst.42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95BACF-F4A6-42AA-822D-1F3724DCD28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952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4800" kern="120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2076450" cy="11520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3478" y="248153"/>
            <a:ext cx="2368731" cy="514941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821" y="248400"/>
            <a:ext cx="1758758" cy="827651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005B79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0209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005B79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pic>
        <p:nvPicPr>
          <p:cNvPr id="7" name="Picture 2"/>
          <p:cNvPicPr/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4800" y="248400"/>
            <a:ext cx="2383536" cy="516304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3" name="Rechteck 2"/>
          <p:cNvSpPr/>
          <p:nvPr userDrawn="1"/>
        </p:nvSpPr>
        <p:spPr>
          <a:xfrm>
            <a:off x="6660232" y="764704"/>
            <a:ext cx="2131656" cy="216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 smtClean="0">
                <a:solidFill>
                  <a:srgbClr val="005B79"/>
                </a:solidFill>
              </a:rPr>
              <a:t>Feuerwehr</a:t>
            </a:r>
            <a:endParaRPr lang="de-DE" sz="1100" dirty="0">
              <a:solidFill>
                <a:prstClr val="white"/>
              </a:solidFill>
            </a:endParaRP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627C3-39E3-4C0E-B167-BC080A2FED67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19.01.2023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M.Wiemann Fst.42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95BACF-F4A6-42AA-822D-1F3724DCD2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459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4800" kern="120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005B79">
                <a:alpha val="2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prstClr val="white"/>
              </a:solidFill>
            </a:endParaRPr>
          </a:p>
        </p:txBody>
      </p:sp>
      <p:pic>
        <p:nvPicPr>
          <p:cNvPr id="7" name="Picture 2"/>
          <p:cNvPicPr/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4800" y="248400"/>
            <a:ext cx="2383536" cy="516304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3" name="Rechteck 2"/>
          <p:cNvSpPr/>
          <p:nvPr userDrawn="1"/>
        </p:nvSpPr>
        <p:spPr>
          <a:xfrm>
            <a:off x="6660232" y="764704"/>
            <a:ext cx="2131656" cy="216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100" dirty="0" smtClean="0">
                <a:solidFill>
                  <a:srgbClr val="005B79"/>
                </a:solidFill>
              </a:rPr>
              <a:t>Feuerwehr</a:t>
            </a:r>
            <a:endParaRPr lang="de-DE" sz="1100" dirty="0">
              <a:solidFill>
                <a:prstClr val="white"/>
              </a:solidFill>
            </a:endParaRP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4A746F-662A-419E-9DF0-7ED9179E1111}" type="datetime1">
              <a:rPr lang="de-DE" smtClean="0">
                <a:solidFill>
                  <a:prstClr val="black">
                    <a:tint val="75000"/>
                  </a:prstClr>
                </a:solidFill>
              </a:rPr>
              <a:t>19.01.2023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M.Wiemann Fst.42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95BACF-F4A6-42AA-822D-1F3724DCD286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025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4800" kern="1200" baseline="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0.emf"/><Relationship Id="rId4" Type="http://schemas.openxmlformats.org/officeDocument/2006/relationships/oleObject" Target="../embeddings/oleObject2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8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5" Type="http://schemas.openxmlformats.org/officeDocument/2006/relationships/image" Target="../media/image35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50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35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7.MP4"/><Relationship Id="rId1" Type="http://schemas.openxmlformats.org/officeDocument/2006/relationships/video" Target="NULL" TargetMode="External"/><Relationship Id="rId5" Type="http://schemas.openxmlformats.org/officeDocument/2006/relationships/image" Target="../media/image52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53.pn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35.pn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0.MP4"/><Relationship Id="rId1" Type="http://schemas.openxmlformats.org/officeDocument/2006/relationships/video" Target="NULL" TargetMode="External"/><Relationship Id="rId5" Type="http://schemas.openxmlformats.org/officeDocument/2006/relationships/image" Target="../media/image55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r"/>
            <a:r>
              <a:rPr lang="de-DE" dirty="0"/>
              <a:t>Modultage 2023</a:t>
            </a:r>
            <a:br>
              <a:rPr lang="de-DE" dirty="0"/>
            </a:br>
            <a:r>
              <a:rPr lang="de-DE" dirty="0" smtClean="0"/>
              <a:t>Tag A</a:t>
            </a:r>
            <a:endParaRPr lang="de-DE" dirty="0"/>
          </a:p>
        </p:txBody>
      </p:sp>
      <p:sp>
        <p:nvSpPr>
          <p:cNvPr id="4" name="Textplatzhalter 4"/>
          <p:cNvSpPr>
            <a:spLocks noGrp="1"/>
          </p:cNvSpPr>
          <p:nvPr>
            <p:ph type="body" sz="quarter" idx="10"/>
          </p:nvPr>
        </p:nvSpPr>
        <p:spPr>
          <a:xfrm>
            <a:off x="2843808" y="2780928"/>
            <a:ext cx="5753675" cy="864096"/>
          </a:xfrm>
        </p:spPr>
        <p:txBody>
          <a:bodyPr/>
          <a:lstStyle/>
          <a:p>
            <a:pPr algn="r"/>
            <a:r>
              <a:rPr lang="de-DE" dirty="0" smtClean="0"/>
              <a:t>Digitalfunk Gerätebedienung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7915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Probleme bei der Gerätebedienung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Auswahl von Gesprächsgruppen die </a:t>
            </a:r>
            <a:r>
              <a:rPr lang="de-DE" b="1" dirty="0" smtClean="0"/>
              <a:t>nicht</a:t>
            </a:r>
            <a:r>
              <a:rPr lang="de-DE" dirty="0" smtClean="0"/>
              <a:t> mittels </a:t>
            </a:r>
            <a:r>
              <a:rPr lang="de-DE" dirty="0" err="1" smtClean="0"/>
              <a:t>Optivo</a:t>
            </a:r>
            <a:r>
              <a:rPr lang="de-DE" dirty="0" smtClean="0"/>
              <a:t>-Plus (Schalterstellung 1-15) erreicht werden können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Eingabe von Gesprächsgruppen übers „Quickmenü“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Eingabe mittels Direktwahl (Schlüsselnummer) über Ziffernblock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Auswahl von Gesprächsgruppen über Menü „Gesprächsgruppen“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Falscher Ordner eingestellt (in Verbindung mit </a:t>
            </a:r>
            <a:r>
              <a:rPr lang="de-DE" dirty="0" err="1" smtClean="0"/>
              <a:t>Optivo</a:t>
            </a:r>
            <a:r>
              <a:rPr lang="de-DE" dirty="0" smtClean="0"/>
              <a:t>-Plus)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Ausschalten </a:t>
            </a:r>
            <a:r>
              <a:rPr lang="de-DE" dirty="0"/>
              <a:t>HRT (in Verbindung mit </a:t>
            </a:r>
            <a:r>
              <a:rPr lang="de-DE" dirty="0" err="1"/>
              <a:t>Optivo</a:t>
            </a:r>
            <a:r>
              <a:rPr lang="de-DE" dirty="0"/>
              <a:t>-Plus</a:t>
            </a:r>
            <a:r>
              <a:rPr lang="de-DE" dirty="0" smtClean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Einstellung „Tastensperre“???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Einstellung “Große Schrift“ im Display???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Keine Tonausgabe im Sprechmikrophon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Smart Menü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M.Wiemann Fst.42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E95BACF-F4A6-42AA-822D-1F3724DCD286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7643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Musterprogrammierung NRW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M.Wiemann Fst.42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E95BACF-F4A6-42AA-822D-1F3724DCD286}" type="slidenum">
              <a:rPr lang="de-DE" smtClean="0"/>
              <a:pPr/>
              <a:t>11</a:t>
            </a:fld>
            <a:endParaRPr lang="de-DE"/>
          </a:p>
        </p:txBody>
      </p:sp>
      <p:sp>
        <p:nvSpPr>
          <p:cNvPr id="11" name="Inhaltsplatzhalter 10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Diese ist aus Sicherheits- und Netzstabilitätsgründen verbindlich anzuwenden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Individuelle Anpassungen nur in engen Grenzen zulässig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Wichtig: Gut strukturierter Favoritenordner</a:t>
            </a:r>
          </a:p>
          <a:p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530203" y="1936750"/>
            <a:ext cx="7803973" cy="4784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0377882"/>
              </p:ext>
            </p:extLst>
          </p:nvPr>
        </p:nvGraphicFramePr>
        <p:xfrm>
          <a:off x="466725" y="1427163"/>
          <a:ext cx="7223125" cy="7058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7" name="Dokument" r:id="rId3" imgW="6272157" imgH="6145626" progId="Word.Document.12">
                  <p:embed/>
                </p:oleObj>
              </mc:Choice>
              <mc:Fallback>
                <p:oleObj name="Dokument" r:id="rId3" imgW="6272157" imgH="6145626" progId="Word.Document.12">
                  <p:embed/>
                  <p:pic>
                    <p:nvPicPr>
                      <p:cNvPr id="7" name="Objekt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6725" y="1427163"/>
                        <a:ext cx="7223125" cy="7058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Ellipse 17"/>
          <p:cNvSpPr/>
          <p:nvPr/>
        </p:nvSpPr>
        <p:spPr>
          <a:xfrm>
            <a:off x="323528" y="4437112"/>
            <a:ext cx="1910075" cy="360040"/>
          </a:xfrm>
          <a:prstGeom prst="ellipse">
            <a:avLst/>
          </a:prstGeom>
          <a:noFill/>
          <a:ln w="38100">
            <a:solidFill>
              <a:srgbClr val="005B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Geschweifte Klammer rechts 9"/>
          <p:cNvSpPr/>
          <p:nvPr/>
        </p:nvSpPr>
        <p:spPr>
          <a:xfrm>
            <a:off x="2123728" y="3586593"/>
            <a:ext cx="504056" cy="706503"/>
          </a:xfrm>
          <a:prstGeom prst="rightBrace">
            <a:avLst/>
          </a:prstGeom>
          <a:solidFill>
            <a:schemeClr val="accent2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/>
          <p:cNvSpPr/>
          <p:nvPr/>
        </p:nvSpPr>
        <p:spPr>
          <a:xfrm>
            <a:off x="2612447" y="3642548"/>
            <a:ext cx="3612888" cy="64807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Einige Gesprächsgruppenordner haben</a:t>
            </a:r>
            <a:r>
              <a:rPr lang="de-DE" dirty="0"/>
              <a:t> </a:t>
            </a:r>
            <a:r>
              <a:rPr lang="de-DE" dirty="0" smtClean="0"/>
              <a:t>Unterordner</a:t>
            </a:r>
            <a:endParaRPr lang="de-DE" dirty="0"/>
          </a:p>
        </p:txBody>
      </p:sp>
      <p:sp>
        <p:nvSpPr>
          <p:cNvPr id="12" name="Rechteck 11"/>
          <p:cNvSpPr/>
          <p:nvPr/>
        </p:nvSpPr>
        <p:spPr>
          <a:xfrm>
            <a:off x="3953812" y="2055817"/>
            <a:ext cx="4304163" cy="1296144"/>
          </a:xfrm>
          <a:prstGeom prst="rect">
            <a:avLst/>
          </a:prstGeom>
          <a:solidFill>
            <a:srgbClr val="005B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e-DE" dirty="0" smtClean="0"/>
              <a:t>Wird durch Vorhaltende Stelle (Funkwerkstatt) aktualisiert</a:t>
            </a:r>
          </a:p>
          <a:p>
            <a:pPr algn="ctr"/>
            <a:r>
              <a:rPr lang="de-DE" dirty="0" smtClean="0"/>
              <a:t>Zur Zeit V22.001 aktuell</a:t>
            </a:r>
          </a:p>
          <a:p>
            <a:pPr algn="ctr"/>
            <a:r>
              <a:rPr lang="de-DE" dirty="0" smtClean="0"/>
              <a:t>(01.2023)</a:t>
            </a:r>
          </a:p>
          <a:p>
            <a:pPr algn="ctr"/>
            <a:endParaRPr lang="de-DE" dirty="0"/>
          </a:p>
          <a:p>
            <a:pPr algn="ctr"/>
            <a:endParaRPr lang="de-DE" dirty="0" smtClean="0"/>
          </a:p>
          <a:p>
            <a:pPr algn="ctr"/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6156" y="4350179"/>
            <a:ext cx="1733811" cy="2317337"/>
          </a:xfrm>
          <a:prstGeom prst="rect">
            <a:avLst/>
          </a:prstGeom>
        </p:spPr>
      </p:pic>
      <p:sp>
        <p:nvSpPr>
          <p:cNvPr id="8" name="Ellipse 7"/>
          <p:cNvSpPr/>
          <p:nvPr/>
        </p:nvSpPr>
        <p:spPr>
          <a:xfrm>
            <a:off x="2483768" y="5573424"/>
            <a:ext cx="531756" cy="4458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7377" y="4349116"/>
            <a:ext cx="1727958" cy="2318400"/>
          </a:xfrm>
          <a:prstGeom prst="rect">
            <a:avLst/>
          </a:prstGeom>
        </p:spPr>
      </p:pic>
      <p:sp>
        <p:nvSpPr>
          <p:cNvPr id="19" name="Ellipse 18"/>
          <p:cNvSpPr/>
          <p:nvPr/>
        </p:nvSpPr>
        <p:spPr>
          <a:xfrm>
            <a:off x="2483768" y="6331591"/>
            <a:ext cx="720080" cy="4458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Ellipse 19"/>
          <p:cNvSpPr/>
          <p:nvPr/>
        </p:nvSpPr>
        <p:spPr>
          <a:xfrm>
            <a:off x="4399902" y="5576209"/>
            <a:ext cx="531756" cy="4458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3857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4" grpId="0" animBg="1"/>
      <p:bldP spid="18" grpId="0" animBg="1"/>
      <p:bldP spid="10" grpId="0" animBg="1"/>
      <p:bldP spid="13" grpId="0" animBg="1"/>
      <p:bldP spid="12" grpId="0" animBg="1"/>
      <p:bldP spid="8" grpId="0" animBg="1"/>
      <p:bldP spid="19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Übersicht Favoritenordner Fw-Münster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M.Wiemann Fst.42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E95BACF-F4A6-42AA-822D-1F3724DCD286}" type="slidenum">
              <a:rPr lang="de-DE" smtClean="0"/>
              <a:pPr/>
              <a:t>12</a:t>
            </a:fld>
            <a:endParaRPr lang="de-DE"/>
          </a:p>
        </p:txBody>
      </p:sp>
      <p:sp>
        <p:nvSpPr>
          <p:cNvPr id="11" name="Inhaltsplatzhalter 10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0634" y="2437252"/>
            <a:ext cx="3042731" cy="4070681"/>
          </a:xfrm>
          <a:prstGeom prst="rect">
            <a:avLst/>
          </a:prstGeom>
        </p:spPr>
      </p:pic>
      <p:sp>
        <p:nvSpPr>
          <p:cNvPr id="3" name="Ellipse 2"/>
          <p:cNvSpPr/>
          <p:nvPr/>
        </p:nvSpPr>
        <p:spPr>
          <a:xfrm>
            <a:off x="2831539" y="4388617"/>
            <a:ext cx="1956485" cy="5959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6179289"/>
              </p:ext>
            </p:extLst>
          </p:nvPr>
        </p:nvGraphicFramePr>
        <p:xfrm>
          <a:off x="-30164" y="188640"/>
          <a:ext cx="9020929" cy="81600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4" name="Dokument" r:id="rId4" imgW="6743279" imgH="6116780" progId="Word.Document.12">
                  <p:embed/>
                </p:oleObj>
              </mc:Choice>
              <mc:Fallback>
                <p:oleObj name="Dokument" r:id="rId4" imgW="6743279" imgH="6116780" progId="Word.Document.12">
                  <p:embed/>
                  <p:pic>
                    <p:nvPicPr>
                      <p:cNvPr id="7" name="Objekt 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30164" y="188640"/>
                        <a:ext cx="9020929" cy="81600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hteck 7"/>
          <p:cNvSpPr/>
          <p:nvPr/>
        </p:nvSpPr>
        <p:spPr>
          <a:xfrm>
            <a:off x="5580112" y="1229900"/>
            <a:ext cx="3168352" cy="504056"/>
          </a:xfrm>
          <a:prstGeom prst="rect">
            <a:avLst/>
          </a:prstGeom>
          <a:solidFill>
            <a:srgbClr val="005B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56 Gesprächsgruppen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4706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Vorgeplante Raumordnung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M.Wiemann Fst.42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E95BACF-F4A6-42AA-822D-1F3724DCD286}" type="slidenum">
              <a:rPr lang="de-DE" smtClean="0"/>
              <a:pPr/>
              <a:t>13</a:t>
            </a:fld>
            <a:endParaRPr lang="de-DE"/>
          </a:p>
        </p:txBody>
      </p:sp>
      <p:sp>
        <p:nvSpPr>
          <p:cNvPr id="4" name="Rechteck 3"/>
          <p:cNvSpPr/>
          <p:nvPr/>
        </p:nvSpPr>
        <p:spPr>
          <a:xfrm>
            <a:off x="5898" y="144016"/>
            <a:ext cx="910850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2"/>
          <a:srcRect l="12874" r="686" b="52366"/>
          <a:stretch/>
        </p:blipFill>
        <p:spPr>
          <a:xfrm>
            <a:off x="453270" y="476672"/>
            <a:ext cx="8453483" cy="6654870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453270" y="2705032"/>
            <a:ext cx="7215074" cy="5310275"/>
          </a:xfrm>
          <a:prstGeom prst="rect">
            <a:avLst/>
          </a:prstGeom>
          <a:solidFill>
            <a:srgbClr val="005BBF">
              <a:alpha val="4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/>
          <p:cNvSpPr/>
          <p:nvPr/>
        </p:nvSpPr>
        <p:spPr>
          <a:xfrm rot="20134258">
            <a:off x="1053237" y="4391295"/>
            <a:ext cx="5616858" cy="50405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Über Schalterstellung 1-15 </a:t>
            </a:r>
            <a:r>
              <a:rPr lang="de-DE" dirty="0" err="1" smtClean="0"/>
              <a:t>Optivo</a:t>
            </a:r>
            <a:r>
              <a:rPr lang="de-DE" dirty="0" smtClean="0"/>
              <a:t> Plus einstellbar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8181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Hinweis Gesprächsgruppenwechsel 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de-DE" dirty="0" smtClean="0"/>
              <a:t>Geräte mit </a:t>
            </a:r>
            <a:r>
              <a:rPr lang="de-DE" dirty="0" err="1" smtClean="0"/>
              <a:t>Optivo</a:t>
            </a:r>
            <a:r>
              <a:rPr lang="de-DE" dirty="0" smtClean="0"/>
              <a:t>-Plus Sprechmikrophon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Bei Auswahl von Gruppen die </a:t>
            </a:r>
            <a:r>
              <a:rPr lang="de-DE" b="1" dirty="0" smtClean="0"/>
              <a:t>nicht</a:t>
            </a:r>
            <a:r>
              <a:rPr lang="de-DE" dirty="0" smtClean="0"/>
              <a:t> mit Schalterstellung 1-15 erreicht werden können ist der Drehschalter vorher auf die Position Null zu stellen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M.Wiemann Fst.42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E95BACF-F4A6-42AA-822D-1F3724DCD286}" type="slidenum">
              <a:rPr lang="de-DE" smtClean="0"/>
              <a:pPr/>
              <a:t>14</a:t>
            </a:fld>
            <a:endParaRPr lang="de-DE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730486" y="1974370"/>
            <a:ext cx="2767946" cy="5677206"/>
          </a:xfrm>
          <a:prstGeom prst="rect">
            <a:avLst/>
          </a:prstGeom>
        </p:spPr>
      </p:pic>
      <p:sp>
        <p:nvSpPr>
          <p:cNvPr id="7" name="Ellipse 6"/>
          <p:cNvSpPr/>
          <p:nvPr/>
        </p:nvSpPr>
        <p:spPr>
          <a:xfrm>
            <a:off x="4860032" y="4653136"/>
            <a:ext cx="504056" cy="57606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Picture 4" descr="https://media.selectric.de/catalog/product/cache/1/image/1200x/9df78eab33525d08d6e5fb8d27136e95/E/1/E16759_2_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9754" y="3342682"/>
            <a:ext cx="1768349" cy="3044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616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Tastensperre aktiviert sich automatisch                                                     nach 90 s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M.Wiemann Fst.42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E95BACF-F4A6-42AA-822D-1F3724DCD286}" type="slidenum">
              <a:rPr lang="de-DE" smtClean="0"/>
              <a:pPr/>
              <a:t>15</a:t>
            </a:fld>
            <a:endParaRPr lang="de-DE"/>
          </a:p>
        </p:txBody>
      </p:sp>
      <p:pic>
        <p:nvPicPr>
          <p:cNvPr id="14" name="Grafik 13" hidden="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6817" y="2151272"/>
            <a:ext cx="2985391" cy="421200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7664" y="2433509"/>
            <a:ext cx="2736304" cy="4142869"/>
          </a:xfrm>
          <a:prstGeom prst="rect">
            <a:avLst/>
          </a:prstGeom>
        </p:spPr>
      </p:pic>
      <p:sp>
        <p:nvSpPr>
          <p:cNvPr id="13" name="Ellipse 12"/>
          <p:cNvSpPr/>
          <p:nvPr/>
        </p:nvSpPr>
        <p:spPr>
          <a:xfrm>
            <a:off x="5507664" y="5593956"/>
            <a:ext cx="512986" cy="576064"/>
          </a:xfrm>
          <a:prstGeom prst="ellipse">
            <a:avLst/>
          </a:prstGeom>
          <a:solidFill>
            <a:srgbClr val="FFFF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b="1" dirty="0">
              <a:solidFill>
                <a:srgbClr val="001218"/>
              </a:solidFill>
            </a:endParaRPr>
          </a:p>
        </p:txBody>
      </p:sp>
      <p:sp>
        <p:nvSpPr>
          <p:cNvPr id="15" name="Ellipse 14"/>
          <p:cNvSpPr/>
          <p:nvPr/>
        </p:nvSpPr>
        <p:spPr>
          <a:xfrm>
            <a:off x="5507664" y="5602683"/>
            <a:ext cx="512986" cy="576064"/>
          </a:xfrm>
          <a:prstGeom prst="ellipse">
            <a:avLst/>
          </a:prstGeom>
          <a:solidFill>
            <a:srgbClr val="FFFF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b="1" dirty="0">
              <a:solidFill>
                <a:srgbClr val="001218"/>
              </a:solidFill>
            </a:endParaRPr>
          </a:p>
        </p:txBody>
      </p:sp>
      <p:sp>
        <p:nvSpPr>
          <p:cNvPr id="16" name="Ellipse 15"/>
          <p:cNvSpPr/>
          <p:nvPr/>
        </p:nvSpPr>
        <p:spPr>
          <a:xfrm>
            <a:off x="5580112" y="3284984"/>
            <a:ext cx="512986" cy="576064"/>
          </a:xfrm>
          <a:prstGeom prst="ellipse">
            <a:avLst/>
          </a:prstGeom>
          <a:solidFill>
            <a:srgbClr val="FFFF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b="1" dirty="0">
              <a:solidFill>
                <a:srgbClr val="001218"/>
              </a:solidFill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5633711" y="3459235"/>
            <a:ext cx="1656184" cy="2499314"/>
          </a:xfrm>
          <a:prstGeom prst="rect">
            <a:avLst/>
          </a:prstGeom>
          <a:solidFill>
            <a:srgbClr val="FFFF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0" name="34A147AF-251B-4286-8C51-7B6D1F6890C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Textmarke 1" time="1932.4137"/>
                    <p14:bmk name="Textmarke 2" time="6924.4824"/>
                    <p14:bmk name="Textmarke 3" time="8051.7237"/>
                    <p14:bmk name="Textmarke 4" time="12721.7235"/>
                    <p14:bmk name="Textmarke 5" time="14171.0338"/>
                  </p14:bmkLst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17174" y="2576350"/>
            <a:ext cx="2829538" cy="3780000"/>
          </a:xfrm>
          <a:prstGeom prst="rect">
            <a:avLst/>
          </a:prstGeom>
        </p:spPr>
      </p:pic>
      <p:sp>
        <p:nvSpPr>
          <p:cNvPr id="21" name="Ellipse 20"/>
          <p:cNvSpPr/>
          <p:nvPr/>
        </p:nvSpPr>
        <p:spPr>
          <a:xfrm>
            <a:off x="5580112" y="3294413"/>
            <a:ext cx="512986" cy="576064"/>
          </a:xfrm>
          <a:prstGeom prst="ellipse">
            <a:avLst/>
          </a:prstGeom>
          <a:solidFill>
            <a:srgbClr val="FFFF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b="1" dirty="0">
              <a:solidFill>
                <a:srgbClr val="001218"/>
              </a:solidFill>
            </a:endParaRPr>
          </a:p>
        </p:txBody>
      </p:sp>
      <p:sp>
        <p:nvSpPr>
          <p:cNvPr id="25" name="Inhaltsplatzhalter 1"/>
          <p:cNvSpPr>
            <a:spLocks noGrp="1"/>
          </p:cNvSpPr>
          <p:nvPr>
            <p:ph idx="1"/>
          </p:nvPr>
        </p:nvSpPr>
        <p:spPr>
          <a:xfrm>
            <a:off x="612000" y="1411200"/>
            <a:ext cx="7740000" cy="532655"/>
          </a:xfrm>
        </p:spPr>
        <p:txBody>
          <a:bodyPr/>
          <a:lstStyle/>
          <a:p>
            <a:r>
              <a:rPr lang="de-DE" dirty="0" smtClean="0"/>
              <a:t>Tastensperre alle Geräte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8918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5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2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1739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34" fill="hold" display="0">
                      <p:stCondLst>
                        <p:cond delay="indefinite"/>
                      </p:stCondLst>
                    </p:cTn>
                    <p:tgtEl>
                      <p:spTgt spid="20"/>
                    </p:tgtEl>
                  </p:cMediaNode>
                </p:video>
                <p:seq concurrent="1" nextAc="seek">
                  <p:cTn id="35" restart="whenNotActive" fill="hold" evtFilter="cancelBubble" nodeType="interactiveSeq">
                    <p:stCondLst>
                      <p:cond evt="onMediaBookmark" delay="0">
                        <p:tgtEl>
                          <p14:bmkTgt spid="20" bmkName="Textmarke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" fill="hold">
                          <p:stCondLst>
                            <p:cond delay="0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2" presetID="10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0" bmkName="Textmarke 1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MediaBookmark" delay="0">
                        <p:tgtEl>
                          <p14:bmkTgt spid="20" bmkName="Textmarke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6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5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2" presetID="10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0" bmkName="Textmarke 2"/>
                      </p:tgtEl>
                    </p:cond>
                  </p:nextCondLst>
                </p:seq>
                <p:seq concurrent="1" nextAc="seek">
                  <p:cTn id="55" restart="whenNotActive" fill="hold" evtFilter="cancelBubble" nodeType="interactiveSeq">
                    <p:stCondLst>
                      <p:cond evt="onMediaBookmark" delay="0">
                        <p:tgtEl>
                          <p14:bmkTgt spid="20" bmkName="Textmarke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" fill="hold">
                          <p:stCondLst>
                            <p:cond delay="0"/>
                          </p:stCondLst>
                          <p:childTnLst>
                            <p:par>
                              <p:cTn id="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" presetID="6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6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2" presetID="10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0" bmkName="Textmarke 3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MediaBookmark" delay="0">
                        <p:tgtEl>
                          <p14:bmkTgt spid="20" bmkName="Textmarke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6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7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2" presetID="10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0" bmkName="Textmarke 4"/>
                      </p:tgtEl>
                    </p:cond>
                  </p:nextCondLst>
                </p:seq>
                <p:seq concurrent="1" nextAc="seek">
                  <p:cTn id="75" restart="whenNotActive" fill="hold" evtFilter="cancelBubble" nodeType="interactiveSeq">
                    <p:stCondLst>
                      <p:cond evt="onMediaBookmark" delay="0">
                        <p:tgtEl>
                          <p14:bmkTgt spid="20" bmkName="Textmarke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6" fill="hold">
                          <p:stCondLst>
                            <p:cond delay="0"/>
                          </p:stCondLst>
                          <p:childTnLst>
                            <p:par>
                              <p:cTn id="7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8" presetID="6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8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2" presetID="10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0" bmkName="Textmarke 5"/>
                      </p:tgtEl>
                    </p:cond>
                  </p:nextCondLst>
                </p:seq>
              </p:childTnLst>
            </p:cTn>
          </p:par>
        </p:tnLst>
        <p:bldLst>
          <p:bldP spid="3" grpId="0" build="p"/>
          <p:bldP spid="13" grpId="0" animBg="1"/>
          <p:bldP spid="13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21" grpId="0" animBg="1"/>
          <p:bldP spid="21" grpId="1" animBg="1"/>
          <p:bldP spid="25" grpId="0" uiExpand="1" build="p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>
                                                <p:bg/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5">
                                                <p:bg/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2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1739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34" fill="hold" display="0">
                      <p:stCondLst>
                        <p:cond delay="indefinite"/>
                      </p:stCondLst>
                    </p:cTn>
                    <p:tgtEl>
                      <p:spTgt spid="20"/>
                    </p:tgtEl>
                  </p:cMediaNode>
                </p:video>
              </p:childTnLst>
            </p:cTn>
          </p:par>
        </p:tnLst>
        <p:bldLst>
          <p:bldP spid="3" grpId="0" build="p"/>
          <p:bldP spid="25" grpId="0" uiExpand="1" build="p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Gesprächsgruppenwechsel </a:t>
            </a:r>
            <a:r>
              <a:rPr lang="de-DE" dirty="0" smtClean="0"/>
              <a:t>über das „Quick Menü“ STP 9000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M.Wiemann Fst.42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E95BACF-F4A6-42AA-822D-1F3724DCD286}" type="slidenum">
              <a:rPr lang="de-DE" smtClean="0"/>
              <a:pPr/>
              <a:t>16</a:t>
            </a:fld>
            <a:endParaRPr lang="de-DE"/>
          </a:p>
        </p:txBody>
      </p:sp>
      <p:pic>
        <p:nvPicPr>
          <p:cNvPr id="8" name="Grafik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000" y="2060848"/>
            <a:ext cx="7200000" cy="4320000"/>
          </a:xfrm>
          <a:prstGeom prst="rect">
            <a:avLst/>
          </a:prstGeom>
        </p:spPr>
      </p:pic>
      <p:pic>
        <p:nvPicPr>
          <p:cNvPr id="9" name="Grafik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000" y="2060848"/>
            <a:ext cx="7200000" cy="4320000"/>
          </a:xfrm>
          <a:prstGeom prst="rect">
            <a:avLst/>
          </a:prstGeom>
        </p:spPr>
      </p:pic>
      <p:sp>
        <p:nvSpPr>
          <p:cNvPr id="10" name="Ellipse 9"/>
          <p:cNvSpPr/>
          <p:nvPr/>
        </p:nvSpPr>
        <p:spPr>
          <a:xfrm>
            <a:off x="6731669" y="3122866"/>
            <a:ext cx="423405" cy="43204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AutoShape 4"/>
          <p:cNvSpPr>
            <a:spLocks noChangeArrowheads="1"/>
          </p:cNvSpPr>
          <p:nvPr/>
        </p:nvSpPr>
        <p:spPr bwMode="auto">
          <a:xfrm>
            <a:off x="6660232" y="2357799"/>
            <a:ext cx="142875" cy="390525"/>
          </a:xfrm>
          <a:prstGeom prst="curvedRightArrow">
            <a:avLst>
              <a:gd name="adj1" fmla="val 54667"/>
              <a:gd name="adj2" fmla="val 109333"/>
              <a:gd name="adj3" fmla="val 33333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3" name="AutoShape 5"/>
          <p:cNvSpPr>
            <a:spLocks noChangeArrowheads="1"/>
          </p:cNvSpPr>
          <p:nvPr/>
        </p:nvSpPr>
        <p:spPr bwMode="auto">
          <a:xfrm>
            <a:off x="7132267" y="2348880"/>
            <a:ext cx="161925" cy="390526"/>
          </a:xfrm>
          <a:prstGeom prst="curvedLeftArrow">
            <a:avLst>
              <a:gd name="adj1" fmla="val 48235"/>
              <a:gd name="adj2" fmla="val 96471"/>
              <a:gd name="adj3" fmla="val 33333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5" name="Rechteck 14"/>
          <p:cNvSpPr/>
          <p:nvPr/>
        </p:nvSpPr>
        <p:spPr>
          <a:xfrm>
            <a:off x="6720116" y="5270670"/>
            <a:ext cx="1284482" cy="839074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 smtClean="0"/>
              <a:t>Eingabe</a:t>
            </a:r>
          </a:p>
          <a:p>
            <a:pPr algn="ctr"/>
            <a:r>
              <a:rPr lang="de-DE" sz="1600" dirty="0" smtClean="0"/>
              <a:t> über Ziffernblock</a:t>
            </a:r>
            <a:endParaRPr lang="de-DE" sz="1600" dirty="0"/>
          </a:p>
        </p:txBody>
      </p:sp>
      <p:pic>
        <p:nvPicPr>
          <p:cNvPr id="18" name="Grafik 1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000" y="2060848"/>
            <a:ext cx="7200000" cy="4320000"/>
          </a:xfrm>
          <a:prstGeom prst="rect">
            <a:avLst/>
          </a:prstGeom>
        </p:spPr>
      </p:pic>
      <p:pic>
        <p:nvPicPr>
          <p:cNvPr id="16" name="Grafik 1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000" y="2060848"/>
            <a:ext cx="720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11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Kurzwahl DMO-Rufgruppen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de-DE" dirty="0" smtClean="0"/>
              <a:t>Ziffer der Rufgruppe = Kurzwahlnummer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M.Wiemann Fst.42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E95BACF-F4A6-42AA-822D-1F3724DCD286}" type="slidenum">
              <a:rPr lang="de-DE" smtClean="0"/>
              <a:pPr/>
              <a:t>17</a:t>
            </a:fld>
            <a:endParaRPr lang="de-DE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003" t="34173"/>
          <a:stretch/>
        </p:blipFill>
        <p:spPr>
          <a:xfrm>
            <a:off x="5580112" y="2564904"/>
            <a:ext cx="2104624" cy="388378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176" y="2638074"/>
            <a:ext cx="1173339" cy="1581852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780" y="2564904"/>
            <a:ext cx="2736304" cy="3688983"/>
          </a:xfrm>
          <a:prstGeom prst="rect">
            <a:avLst/>
          </a:prstGeom>
        </p:spPr>
      </p:pic>
      <p:cxnSp>
        <p:nvCxnSpPr>
          <p:cNvPr id="9" name="Gerader Verbinder 8"/>
          <p:cNvCxnSpPr/>
          <p:nvPr/>
        </p:nvCxnSpPr>
        <p:spPr>
          <a:xfrm>
            <a:off x="1547664" y="4077072"/>
            <a:ext cx="648072" cy="0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feil nach links 9"/>
          <p:cNvSpPr/>
          <p:nvPr/>
        </p:nvSpPr>
        <p:spPr>
          <a:xfrm>
            <a:off x="3056012" y="3685392"/>
            <a:ext cx="2592288" cy="576064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310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Sepura SC 20 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Ein/ Aus-Taste an anderer Stelle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Größeres Display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Dritte Kontext-                                                                                         Taste (Gruppen)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M.Wiemann Fst.42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E95BACF-F4A6-42AA-822D-1F3724DCD286}" type="slidenum">
              <a:rPr lang="de-DE" smtClean="0"/>
              <a:pPr/>
              <a:t>18</a:t>
            </a:fld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318"/>
          <a:stretch/>
        </p:blipFill>
        <p:spPr>
          <a:xfrm>
            <a:off x="6191261" y="1046177"/>
            <a:ext cx="1889314" cy="5323865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5315" y="2951126"/>
            <a:ext cx="1038103" cy="1494593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0602" y="3351385"/>
            <a:ext cx="1979689" cy="2997325"/>
          </a:xfrm>
          <a:prstGeom prst="rect">
            <a:avLst/>
          </a:prstGeom>
        </p:spPr>
      </p:pic>
      <p:sp>
        <p:nvSpPr>
          <p:cNvPr id="14" name="Ellipse 13"/>
          <p:cNvSpPr/>
          <p:nvPr/>
        </p:nvSpPr>
        <p:spPr>
          <a:xfrm>
            <a:off x="4788024" y="4265536"/>
            <a:ext cx="648072" cy="584511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Ellipse 8"/>
          <p:cNvSpPr/>
          <p:nvPr/>
        </p:nvSpPr>
        <p:spPr>
          <a:xfrm>
            <a:off x="4283968" y="3917709"/>
            <a:ext cx="643750" cy="308351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9222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4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Sepura SC 20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Gleicher AKKU wie STP9000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Aber bisherige  KFZ-Ladeschale                                                          des STP 9000 nicht kompatibel!!!</a:t>
            </a:r>
          </a:p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M.Wiemann Fst.42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E95BACF-F4A6-42AA-822D-1F3724DCD286}" type="slidenum">
              <a:rPr lang="de-DE" smtClean="0"/>
              <a:pPr/>
              <a:t>19</a:t>
            </a:fld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104" y="2081436"/>
            <a:ext cx="2615411" cy="422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4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Themen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Gerätevarianten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HRT Sepura SC 20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Probleme im Digitalfunk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Gerätebedienung </a:t>
            </a:r>
            <a:r>
              <a:rPr lang="de-DE" dirty="0"/>
              <a:t>HRT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 smtClean="0"/>
          </a:p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M.Wiemann Fst.42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E95BACF-F4A6-42AA-822D-1F3724DCD286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924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M.Wiemann Fst.42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E95BACF-F4A6-42AA-822D-1F3724DCD286}" type="slidenum">
              <a:rPr lang="de-DE" smtClean="0"/>
              <a:pPr/>
              <a:t>20</a:t>
            </a:fld>
            <a:endParaRPr lang="de-DE"/>
          </a:p>
        </p:txBody>
      </p:sp>
      <p:sp>
        <p:nvSpPr>
          <p:cNvPr id="10" name="Inhaltsplatzhalt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Kfz-Ladeschalen Fa. </a:t>
            </a:r>
            <a:r>
              <a:rPr lang="de-DE" dirty="0" err="1" smtClean="0"/>
              <a:t>WeTech</a:t>
            </a:r>
            <a:endParaRPr lang="de-DE" dirty="0"/>
          </a:p>
        </p:txBody>
      </p:sp>
      <p:sp>
        <p:nvSpPr>
          <p:cNvPr id="13" name="Rechteck 12"/>
          <p:cNvSpPr/>
          <p:nvPr/>
        </p:nvSpPr>
        <p:spPr>
          <a:xfrm>
            <a:off x="104858" y="980728"/>
            <a:ext cx="8280920" cy="49052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571" t="13152" r="30082" b="12884"/>
          <a:stretch/>
        </p:blipFill>
        <p:spPr>
          <a:xfrm>
            <a:off x="4447504" y="788771"/>
            <a:ext cx="2860800" cy="4996729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848" t="6927" r="25683" b="8390"/>
          <a:stretch/>
        </p:blipFill>
        <p:spPr>
          <a:xfrm>
            <a:off x="689581" y="788771"/>
            <a:ext cx="3024336" cy="4976002"/>
          </a:xfrm>
          <a:prstGeom prst="rect">
            <a:avLst/>
          </a:prstGeom>
        </p:spPr>
      </p:pic>
      <p:sp>
        <p:nvSpPr>
          <p:cNvPr id="14" name="Rechteck 13"/>
          <p:cNvSpPr/>
          <p:nvPr/>
        </p:nvSpPr>
        <p:spPr>
          <a:xfrm>
            <a:off x="741040" y="5785500"/>
            <a:ext cx="2826304" cy="434985"/>
          </a:xfrm>
          <a:prstGeom prst="rect">
            <a:avLst/>
          </a:prstGeom>
          <a:solidFill>
            <a:srgbClr val="005B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STP 9000</a:t>
            </a:r>
            <a:endParaRPr lang="de-DE" dirty="0"/>
          </a:p>
        </p:txBody>
      </p:sp>
      <p:sp>
        <p:nvSpPr>
          <p:cNvPr id="15" name="Rechteck 14"/>
          <p:cNvSpPr/>
          <p:nvPr/>
        </p:nvSpPr>
        <p:spPr>
          <a:xfrm>
            <a:off x="4627468" y="5785500"/>
            <a:ext cx="2826304" cy="434985"/>
          </a:xfrm>
          <a:prstGeom prst="rect">
            <a:avLst/>
          </a:prstGeom>
          <a:solidFill>
            <a:srgbClr val="005B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STP 9000/ SC 20</a:t>
            </a:r>
            <a:endParaRPr lang="de-DE" dirty="0"/>
          </a:p>
        </p:txBody>
      </p:sp>
      <p:sp>
        <p:nvSpPr>
          <p:cNvPr id="16" name="Ellipse 15"/>
          <p:cNvSpPr/>
          <p:nvPr/>
        </p:nvSpPr>
        <p:spPr>
          <a:xfrm>
            <a:off x="1293916" y="4149080"/>
            <a:ext cx="1720552" cy="50405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Ellipse 17"/>
          <p:cNvSpPr/>
          <p:nvPr/>
        </p:nvSpPr>
        <p:spPr>
          <a:xfrm>
            <a:off x="5017628" y="4149080"/>
            <a:ext cx="1720552" cy="504056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3227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FABBCAB-E00A-425E-BA1A-428FB6BE0D26">
            <a:hlinkClick r:id="" action="ppaction://media"/>
          </p:cNvPr>
          <p:cNvPicPr>
            <a:picLocks noGrp="1" noChangeAspect="1"/>
          </p:cNvPicPr>
          <p:nvPr>
            <p:ph idx="13"/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Textmarke 1" time="2257.4924"/>
                    <p14:bmk name="Textmarke 2" time="5267.4823"/>
                    <p14:bmk name="Textmarke 3" time="10835.9636"/>
                  </p14:bmkLst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1880" y="2504150"/>
            <a:ext cx="2859087" cy="3825875"/>
          </a:xfrm>
        </p:spPr>
      </p:pic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M.Wiemann Fst.42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E95BACF-F4A6-42AA-822D-1F3724DCD286}" type="slidenum">
              <a:rPr lang="de-DE" smtClean="0"/>
              <a:pPr/>
              <a:t>21</a:t>
            </a:fld>
            <a:endParaRPr lang="de-DE"/>
          </a:p>
        </p:txBody>
      </p:sp>
      <p:pic>
        <p:nvPicPr>
          <p:cNvPr id="15" name="Picture 2" descr="C:\Users\wiemannm\AppData\Local\Temp\SNAGHTMLba3a8f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2382">
            <a:off x="4914712" y="1323232"/>
            <a:ext cx="3152515" cy="5553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utoShape 5"/>
          <p:cNvSpPr>
            <a:spLocks noChangeArrowheads="1"/>
          </p:cNvSpPr>
          <p:nvPr/>
        </p:nvSpPr>
        <p:spPr bwMode="auto">
          <a:xfrm>
            <a:off x="5985466" y="2186302"/>
            <a:ext cx="288032" cy="390525"/>
          </a:xfrm>
          <a:prstGeom prst="curvedLeftArrow">
            <a:avLst>
              <a:gd name="adj1" fmla="val 48235"/>
              <a:gd name="adj2" fmla="val 96471"/>
              <a:gd name="adj3" fmla="val 33333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6" name="AutoShape 4"/>
          <p:cNvSpPr>
            <a:spLocks noChangeArrowheads="1"/>
          </p:cNvSpPr>
          <p:nvPr/>
        </p:nvSpPr>
        <p:spPr bwMode="auto">
          <a:xfrm>
            <a:off x="5270005" y="2186302"/>
            <a:ext cx="242478" cy="390525"/>
          </a:xfrm>
          <a:prstGeom prst="curvedRightArrow">
            <a:avLst>
              <a:gd name="adj1" fmla="val 54667"/>
              <a:gd name="adj2" fmla="val 109333"/>
              <a:gd name="adj3" fmla="val 33333"/>
            </a:avLst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3" name="Ellipse 12"/>
          <p:cNvSpPr/>
          <p:nvPr/>
        </p:nvSpPr>
        <p:spPr>
          <a:xfrm>
            <a:off x="6156176" y="4797152"/>
            <a:ext cx="512986" cy="576064"/>
          </a:xfrm>
          <a:prstGeom prst="ellipse">
            <a:avLst/>
          </a:prstGeom>
          <a:solidFill>
            <a:srgbClr val="FFFF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Ellipse 19"/>
          <p:cNvSpPr/>
          <p:nvPr/>
        </p:nvSpPr>
        <p:spPr>
          <a:xfrm>
            <a:off x="5616496" y="5219991"/>
            <a:ext cx="512986" cy="576064"/>
          </a:xfrm>
          <a:prstGeom prst="ellipse">
            <a:avLst/>
          </a:prstGeom>
          <a:solidFill>
            <a:srgbClr val="00B05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Inhaltsplatzhalt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Gesprächsgruppenwechsel </a:t>
            </a:r>
            <a:r>
              <a:rPr lang="de-DE" dirty="0" err="1"/>
              <a:t>Sepura</a:t>
            </a:r>
            <a:r>
              <a:rPr lang="de-DE" dirty="0"/>
              <a:t> SC 20 </a:t>
            </a:r>
            <a:r>
              <a:rPr lang="de-DE" dirty="0" smtClean="0"/>
              <a:t>Drehschalter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0168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16253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MediaBookmark" delay="0">
                        <p:tgtEl>
                          <p14:bmkTgt spid="2" bmkName="Textmarke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5" presetClass="entr" presetSubtype="0" repeatCount="4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45" presetClass="entr" presetSubtype="0" repeatCount="4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extmarke 2"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MediaBookmark" delay="0">
                        <p:tgtEl>
                          <p14:bmkTgt spid="2" bmkName="Textmarke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6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10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extmarke 3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2" bmkName="Textmarke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6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4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7" presetID="10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Textmarke 1"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  <p:bldP spid="16" grpId="0" animBg="1"/>
          <p:bldP spid="13" grpId="0" animBg="1"/>
          <p:bldP spid="13" grpId="1" animBg="1"/>
          <p:bldP spid="20" grpId="0" animBg="1"/>
          <p:bldP spid="20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16253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Gesprächsgruppenwechsel </a:t>
            </a:r>
            <a:r>
              <a:rPr lang="de-DE" dirty="0" err="1" smtClean="0"/>
              <a:t>Sepura</a:t>
            </a:r>
            <a:r>
              <a:rPr lang="de-DE" dirty="0" smtClean="0"/>
              <a:t> SC 20 (Ziffernblock)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M.Wiemann Fst.42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E95BACF-F4A6-42AA-822D-1F3724DCD286}" type="slidenum">
              <a:rPr lang="de-DE" smtClean="0"/>
              <a:pPr/>
              <a:t>22</a:t>
            </a:fld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7664" y="2433509"/>
            <a:ext cx="2736304" cy="4142869"/>
          </a:xfrm>
          <a:prstGeom prst="rect">
            <a:avLst/>
          </a:prstGeom>
        </p:spPr>
      </p:pic>
      <p:pic>
        <p:nvPicPr>
          <p:cNvPr id="13" name="4F89CF47-4399-4CBB-8803-CD8AFB905F4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Textmarke 1" time="2683.0492"/>
                    <p14:bmk name="Textmarke 2" time="5723.8384"/>
                    <p14:bmk name="Textmarke 3" time="7154.798"/>
                    <p14:bmk name="Textmarke 4" time="8764.6275"/>
                    <p14:bmk name="Textmarke 5" time="11626.5467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7624" y="2433508"/>
            <a:ext cx="2837739" cy="3780000"/>
          </a:xfrm>
          <a:prstGeom prst="rect">
            <a:avLst/>
          </a:prstGeom>
        </p:spPr>
      </p:pic>
      <p:sp>
        <p:nvSpPr>
          <p:cNvPr id="18" name="Ellipse 17"/>
          <p:cNvSpPr/>
          <p:nvPr/>
        </p:nvSpPr>
        <p:spPr>
          <a:xfrm>
            <a:off x="6732240" y="4437112"/>
            <a:ext cx="512986" cy="576064"/>
          </a:xfrm>
          <a:prstGeom prst="ellipse">
            <a:avLst/>
          </a:prstGeom>
          <a:solidFill>
            <a:srgbClr val="FFFF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Ellipse 18"/>
          <p:cNvSpPr/>
          <p:nvPr/>
        </p:nvSpPr>
        <p:spPr>
          <a:xfrm>
            <a:off x="5532770" y="4437112"/>
            <a:ext cx="512986" cy="576064"/>
          </a:xfrm>
          <a:prstGeom prst="ellipse">
            <a:avLst/>
          </a:prstGeom>
          <a:solidFill>
            <a:srgbClr val="FFFF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Ellipse 19"/>
          <p:cNvSpPr/>
          <p:nvPr/>
        </p:nvSpPr>
        <p:spPr>
          <a:xfrm>
            <a:off x="5518713" y="4842137"/>
            <a:ext cx="512986" cy="576064"/>
          </a:xfrm>
          <a:prstGeom prst="ellipse">
            <a:avLst/>
          </a:prstGeom>
          <a:solidFill>
            <a:srgbClr val="FFFF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Ellipse 20"/>
          <p:cNvSpPr/>
          <p:nvPr/>
        </p:nvSpPr>
        <p:spPr>
          <a:xfrm>
            <a:off x="6075238" y="3140968"/>
            <a:ext cx="512986" cy="576064"/>
          </a:xfrm>
          <a:prstGeom prst="ellipse">
            <a:avLst/>
          </a:prstGeom>
          <a:solidFill>
            <a:srgbClr val="FFFF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Ellipse 21"/>
          <p:cNvSpPr/>
          <p:nvPr/>
        </p:nvSpPr>
        <p:spPr>
          <a:xfrm>
            <a:off x="5512125" y="3861048"/>
            <a:ext cx="512986" cy="576064"/>
          </a:xfrm>
          <a:prstGeom prst="ellipse">
            <a:avLst/>
          </a:prstGeom>
          <a:solidFill>
            <a:srgbClr val="00B05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622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1627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13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MediaBookmark" delay="0">
                        <p:tgtEl>
                          <p14:bmkTgt spid="13" bmkName="Textmarke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6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2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4" presetID="10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Textmarke 1"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MediaBookmark" delay="0">
                        <p:tgtEl>
                          <p14:bmkTgt spid="13" bmkName="Textmarke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6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4" presetID="10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Textmarke 2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MediaBookmark" delay="0">
                        <p:tgtEl>
                          <p14:bmkTgt spid="13" bmkName="Textmarke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6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4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10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Textmarke 3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MediaBookmark" delay="0">
                        <p:tgtEl>
                          <p14:bmkTgt spid="13" bmkName="Textmarke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6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4" presetID="10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Textmarke 4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MediaBookmark" delay="0">
                        <p:tgtEl>
                          <p14:bmkTgt spid="13" bmkName="Textmarke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6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6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4" presetID="10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3" bmkName="Textmarke 5"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16277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13"/>
                    </p:tgtEl>
                  </p:cMediaNode>
                </p:video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Gesprächsgruppenwechsel über die </a:t>
            </a:r>
            <a:r>
              <a:rPr lang="de-DE" dirty="0" smtClean="0"/>
              <a:t>Ordnerstruktur (alle Geräte)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M.Wiemann Fst.42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E95BACF-F4A6-42AA-822D-1F3724DCD286}" type="slidenum">
              <a:rPr lang="de-DE" smtClean="0"/>
              <a:pPr/>
              <a:t>23</a:t>
            </a:fld>
            <a:endParaRPr lang="de-DE"/>
          </a:p>
        </p:txBody>
      </p:sp>
      <p:pic>
        <p:nvPicPr>
          <p:cNvPr id="6" name="FA47A5B7-77A6-443C-B38D-0B1662D06229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001.8639"/>
                  <p14:bmkLst>
                    <p14:bmk name="Textmarke 1" time="3266.9446"/>
                    <p14:bmk name="Textmarke 2" time="5717.1532"/>
                    <p14:bmk name="Textmarke 3" time="8984.0978"/>
                    <p14:bmk name="Textmarke 4" time="12659.4106"/>
                    <p14:bmk name="Textmarke 5" time="16334.7234"/>
                    <p14:bmk name="Textmarke 6" time="21235.1404"/>
                    <p14:bmk name="Textmarke 7" time="25318.8213"/>
                  </p14:bmkLst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9632" y="2415667"/>
            <a:ext cx="2821383" cy="378000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7664" y="2433509"/>
            <a:ext cx="2736304" cy="4142869"/>
          </a:xfrm>
          <a:prstGeom prst="rect">
            <a:avLst/>
          </a:prstGeom>
        </p:spPr>
      </p:pic>
      <p:sp>
        <p:nvSpPr>
          <p:cNvPr id="10" name="Ellipse 9"/>
          <p:cNvSpPr/>
          <p:nvPr/>
        </p:nvSpPr>
        <p:spPr>
          <a:xfrm>
            <a:off x="5537907" y="3284984"/>
            <a:ext cx="512986" cy="576064"/>
          </a:xfrm>
          <a:prstGeom prst="ellipse">
            <a:avLst/>
          </a:prstGeom>
          <a:solidFill>
            <a:srgbClr val="FFFF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Ellipse 11"/>
          <p:cNvSpPr/>
          <p:nvPr/>
        </p:nvSpPr>
        <p:spPr>
          <a:xfrm>
            <a:off x="5537907" y="3288345"/>
            <a:ext cx="512986" cy="576064"/>
          </a:xfrm>
          <a:prstGeom prst="ellipse">
            <a:avLst/>
          </a:prstGeom>
          <a:solidFill>
            <a:srgbClr val="FFFF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Ellipse 12"/>
          <p:cNvSpPr/>
          <p:nvPr/>
        </p:nvSpPr>
        <p:spPr>
          <a:xfrm>
            <a:off x="5537907" y="3281623"/>
            <a:ext cx="512986" cy="576064"/>
          </a:xfrm>
          <a:prstGeom prst="ellipse">
            <a:avLst/>
          </a:prstGeom>
          <a:solidFill>
            <a:srgbClr val="FFFF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Ellipse 13"/>
          <p:cNvSpPr/>
          <p:nvPr/>
        </p:nvSpPr>
        <p:spPr>
          <a:xfrm>
            <a:off x="6063295" y="4074664"/>
            <a:ext cx="512986" cy="576064"/>
          </a:xfrm>
          <a:prstGeom prst="ellipse">
            <a:avLst/>
          </a:prstGeom>
          <a:solidFill>
            <a:srgbClr val="FFFF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Ellipse 14"/>
          <p:cNvSpPr/>
          <p:nvPr/>
        </p:nvSpPr>
        <p:spPr>
          <a:xfrm>
            <a:off x="6064699" y="3600302"/>
            <a:ext cx="512986" cy="576064"/>
          </a:xfrm>
          <a:prstGeom prst="ellipse">
            <a:avLst/>
          </a:prstGeom>
          <a:solidFill>
            <a:srgbClr val="FFFF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Ellipse 15"/>
          <p:cNvSpPr/>
          <p:nvPr/>
        </p:nvSpPr>
        <p:spPr>
          <a:xfrm>
            <a:off x="5537907" y="3281350"/>
            <a:ext cx="512986" cy="576064"/>
          </a:xfrm>
          <a:prstGeom prst="ellipse">
            <a:avLst/>
          </a:prstGeom>
          <a:solidFill>
            <a:srgbClr val="FFFF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Ellipse 16"/>
          <p:cNvSpPr/>
          <p:nvPr/>
        </p:nvSpPr>
        <p:spPr>
          <a:xfrm>
            <a:off x="6464479" y="3841617"/>
            <a:ext cx="512986" cy="576064"/>
          </a:xfrm>
          <a:prstGeom prst="ellipse">
            <a:avLst/>
          </a:prstGeom>
          <a:solidFill>
            <a:srgbClr val="FFFF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079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30568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6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MediaBookmark" delay="0">
                        <p:tgtEl>
                          <p14:bmkTgt spid="6" bmkName="Textmarke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6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Textmarke 1"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MediaBookmark" delay="0">
                        <p:tgtEl>
                          <p14:bmkTgt spid="6" bmkName="Textmarke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0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6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4" presetID="10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Textmarke 2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MediaBookmark" delay="0">
                        <p:tgtEl>
                          <p14:bmkTgt spid="6" bmkName="Textmarke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6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4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10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Textmarke 3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MediaBookmark" delay="0">
                        <p:tgtEl>
                          <p14:bmkTgt spid="6" bmkName="Textmarke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6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5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4" presetID="10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Textmarke 4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MediaBookmark" delay="0">
                        <p:tgtEl>
                          <p14:bmkTgt spid="6" bmkName="Textmarke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6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6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4" presetID="10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Textmarke 5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MediaBookmark" delay="0">
                        <p:tgtEl>
                          <p14:bmkTgt spid="6" bmkName="Textmarke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6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7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4" presetID="10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Textmarke 6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MediaBookmark" delay="0">
                        <p:tgtEl>
                          <p14:bmkTgt spid="6" bmkName="Textmarke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6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8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4" presetID="10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Textmarke 7"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0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30568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6"/>
                    </p:tgtEl>
                  </p:cMediaNode>
                </p:video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Wechsel DMO/ TMO (Taste A  2 </a:t>
            </a:r>
            <a:r>
              <a:rPr lang="de-DE" dirty="0" err="1" smtClean="0"/>
              <a:t>sek</a:t>
            </a:r>
            <a:r>
              <a:rPr lang="de-DE" dirty="0" smtClean="0"/>
              <a:t> drücken)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Die jeweils zuletzt eingestellte Rufgruppe der gewählten Betriebsart wird eingestellt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M.Wiemann Fst.42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E95BACF-F4A6-42AA-822D-1F3724DCD286}" type="slidenum">
              <a:rPr lang="de-DE" smtClean="0"/>
              <a:pPr/>
              <a:t>24</a:t>
            </a:fld>
            <a:endParaRPr lang="de-DE"/>
          </a:p>
        </p:txBody>
      </p:sp>
      <p:pic>
        <p:nvPicPr>
          <p:cNvPr id="7" name="Picture 2" descr="C:\Users\wiemannm\AppData\Local\Temp\SNAGHTMLba3a8f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2382">
            <a:off x="4914712" y="1323232"/>
            <a:ext cx="3152515" cy="5553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674C5465-1F42-480D-82A5-606A20E6082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Textmarke 1" time="2367.3576"/>
                    <p14:bmk name="Textmarke 2" time="13475.7281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58107" y="2736669"/>
            <a:ext cx="2824133" cy="3780000"/>
          </a:xfrm>
          <a:prstGeom prst="rect">
            <a:avLst/>
          </a:prstGeom>
        </p:spPr>
      </p:pic>
      <p:sp>
        <p:nvSpPr>
          <p:cNvPr id="12" name="Ellipse 11"/>
          <p:cNvSpPr/>
          <p:nvPr/>
        </p:nvSpPr>
        <p:spPr>
          <a:xfrm>
            <a:off x="5292080" y="2636912"/>
            <a:ext cx="512986" cy="576064"/>
          </a:xfrm>
          <a:prstGeom prst="ellipse">
            <a:avLst/>
          </a:prstGeom>
          <a:solidFill>
            <a:srgbClr val="FFFF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 smtClean="0">
                <a:solidFill>
                  <a:srgbClr val="001218"/>
                </a:solidFill>
              </a:rPr>
              <a:t>2s</a:t>
            </a:r>
            <a:endParaRPr lang="de-DE" sz="1200" b="1" dirty="0">
              <a:solidFill>
                <a:srgbClr val="001218"/>
              </a:solidFill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5292080" y="2636912"/>
            <a:ext cx="512986" cy="576064"/>
          </a:xfrm>
          <a:prstGeom prst="ellipse">
            <a:avLst/>
          </a:prstGeom>
          <a:solidFill>
            <a:srgbClr val="FFFF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 smtClean="0">
                <a:solidFill>
                  <a:srgbClr val="001218"/>
                </a:solidFill>
              </a:rPr>
              <a:t>2s</a:t>
            </a:r>
            <a:endParaRPr lang="de-DE" sz="1200" b="1" dirty="0">
              <a:solidFill>
                <a:srgbClr val="00121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89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0" dur="19667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1" fill="hold" display="0">
                      <p:stCondLst>
                        <p:cond delay="indefinite"/>
                      </p:stCondLst>
                    </p:cTn>
                    <p:tgtEl>
                      <p:spTgt spid="9"/>
                    </p:tgtEl>
                  </p:cMediaNode>
                </p:video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9" bmkName="Textmarke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6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7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9" presetID="10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9" bmkName="Textmarke 1"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MediaBookmark" delay="0">
                        <p:tgtEl>
                          <p14:bmkTgt spid="9" bmkName="Textmarke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6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9" presetID="10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9" bmkName="Textmarke 2"/>
                      </p:tgtEl>
                    </p:cond>
                  </p:nextCondLst>
                </p:seq>
              </p:childTnLst>
            </p:cTn>
          </p:par>
        </p:tnLst>
        <p:bldLst>
          <p:bldP spid="3" grpId="0" build="p"/>
          <p:bldP spid="12" grpId="0" animBg="1"/>
          <p:bldP spid="12" grpId="1" animBg="1"/>
          <p:bldP spid="13" grpId="0" animBg="1"/>
          <p:bldP spid="13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0" dur="19667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1" fill="hold" display="0">
                      <p:stCondLst>
                        <p:cond delay="indefinite"/>
                      </p:stCondLst>
                    </p:cTn>
                    <p:tgtEl>
                      <p:spTgt spid="9"/>
                    </p:tgtEl>
                  </p:cMediaNode>
                </p:video>
              </p:childTnLst>
            </p:cTn>
          </p:par>
        </p:tnLst>
        <p:bldLst>
          <p:bldP spid="3" grpId="0" build="p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Smart Menü alle Geräte </a:t>
            </a:r>
            <a:r>
              <a:rPr lang="de-DE" dirty="0" smtClean="0"/>
              <a:t>(*-Taste länger 2 Sekunden drücken,)</a:t>
            </a:r>
            <a:endParaRPr lang="de-DE" dirty="0"/>
          </a:p>
        </p:txBody>
      </p:sp>
      <p:pic>
        <p:nvPicPr>
          <p:cNvPr id="9" name="81B731F8-3EC9-47A6-8D54-F2B116137862">
            <a:hlinkClick r:id="" action="ppaction://media"/>
          </p:cNvPr>
          <p:cNvPicPr>
            <a:picLocks noGrp="1" noChangeAspect="1"/>
          </p:cNvPicPr>
          <p:nvPr>
            <p:ph idx="13"/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Textmarke 1" time="2752.8523"/>
                    <p14:bmk name="Textmarke 2" time="5255.4453"/>
                    <p14:bmk name="Textmarke 3" time="14014.5208"/>
                    <p14:bmk name="Textmarke 4" time="19269.9661"/>
                    <p14:bmk name="Textmarke 5" time="20771.5219"/>
                  </p14:bmkLst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23728" y="2422603"/>
            <a:ext cx="2855913" cy="3825875"/>
          </a:xfrm>
        </p:spPr>
      </p:pic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M.Wiemann Fst.42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E95BACF-F4A6-42AA-822D-1F3724DCD286}" type="slidenum">
              <a:rPr lang="de-DE" smtClean="0"/>
              <a:pPr/>
              <a:t>25</a:t>
            </a:fld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7664" y="2433509"/>
            <a:ext cx="2736304" cy="4142869"/>
          </a:xfrm>
          <a:prstGeom prst="rect">
            <a:avLst/>
          </a:prstGeom>
        </p:spPr>
      </p:pic>
      <p:sp>
        <p:nvSpPr>
          <p:cNvPr id="12" name="Ellipse 11"/>
          <p:cNvSpPr/>
          <p:nvPr/>
        </p:nvSpPr>
        <p:spPr>
          <a:xfrm>
            <a:off x="5507664" y="5640306"/>
            <a:ext cx="512986" cy="576064"/>
          </a:xfrm>
          <a:prstGeom prst="ellipse">
            <a:avLst/>
          </a:prstGeom>
          <a:solidFill>
            <a:srgbClr val="FFFF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 smtClean="0">
                <a:solidFill>
                  <a:srgbClr val="001218"/>
                </a:solidFill>
              </a:rPr>
              <a:t>2s</a:t>
            </a:r>
            <a:endParaRPr lang="de-DE" sz="1200" b="1" dirty="0">
              <a:solidFill>
                <a:srgbClr val="001218"/>
              </a:solidFill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6071526" y="4106898"/>
            <a:ext cx="512986" cy="576064"/>
          </a:xfrm>
          <a:prstGeom prst="ellipse">
            <a:avLst/>
          </a:prstGeom>
          <a:solidFill>
            <a:srgbClr val="FFFF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Ellipse 13"/>
          <p:cNvSpPr/>
          <p:nvPr/>
        </p:nvSpPr>
        <p:spPr>
          <a:xfrm>
            <a:off x="5558540" y="3310315"/>
            <a:ext cx="512986" cy="576064"/>
          </a:xfrm>
          <a:prstGeom prst="ellipse">
            <a:avLst/>
          </a:prstGeom>
          <a:solidFill>
            <a:srgbClr val="FFFF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Ellipse 14"/>
          <p:cNvSpPr/>
          <p:nvPr/>
        </p:nvSpPr>
        <p:spPr>
          <a:xfrm>
            <a:off x="5507664" y="5640306"/>
            <a:ext cx="512986" cy="576064"/>
          </a:xfrm>
          <a:prstGeom prst="ellipse">
            <a:avLst/>
          </a:prstGeom>
          <a:solidFill>
            <a:srgbClr val="FFFF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 smtClean="0">
                <a:solidFill>
                  <a:srgbClr val="001218"/>
                </a:solidFill>
              </a:rPr>
              <a:t>2s</a:t>
            </a:r>
            <a:endParaRPr lang="de-DE" sz="1200" b="1" dirty="0">
              <a:solidFill>
                <a:srgbClr val="001218"/>
              </a:solidFill>
            </a:endParaRPr>
          </a:p>
        </p:txBody>
      </p:sp>
      <p:sp>
        <p:nvSpPr>
          <p:cNvPr id="16" name="Ellipse 15"/>
          <p:cNvSpPr/>
          <p:nvPr/>
        </p:nvSpPr>
        <p:spPr>
          <a:xfrm>
            <a:off x="5518247" y="4819415"/>
            <a:ext cx="512986" cy="576064"/>
          </a:xfrm>
          <a:prstGeom prst="ellipse">
            <a:avLst/>
          </a:prstGeom>
          <a:solidFill>
            <a:srgbClr val="FFFF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228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27028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9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MediaBookmark" delay="0">
                        <p:tgtEl>
                          <p14:bmkTgt spid="9" bmkName="Textmarke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6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2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4" presetID="10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9" bmkName="Textmarke 1"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MediaBookmark" delay="0">
                        <p:tgtEl>
                          <p14:bmkTgt spid="9" bmkName="Textmarke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6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4" presetID="10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9" bmkName="Textmarke 2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MediaBookmark" delay="0">
                        <p:tgtEl>
                          <p14:bmkTgt spid="9" bmkName="Textmarke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6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4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10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9" bmkName="Textmarke 3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MediaBookmark" delay="0">
                        <p:tgtEl>
                          <p14:bmkTgt spid="9" bmkName="Textmarke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6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5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4" presetID="10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9" bmkName="Textmarke 4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MediaBookmark" delay="0">
                        <p:tgtEl>
                          <p14:bmkTgt spid="9" bmkName="Textmarke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6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6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4" presetID="10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9" bmkName="Textmarke 5"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27028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9"/>
                    </p:tgtEl>
                  </p:cMediaNode>
                </p:video>
              </p:childTnLst>
            </p:cTn>
          </p:par>
        </p:tn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Short Cut Info Tastenzuweisung </a:t>
            </a:r>
            <a:r>
              <a:rPr lang="de-DE" dirty="0" smtClean="0"/>
              <a:t>(</a:t>
            </a:r>
            <a:r>
              <a:rPr lang="de-DE" dirty="0" smtClean="0"/>
              <a:t>alle Geräte)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M.Wiemann Fst.42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E95BACF-F4A6-42AA-822D-1F3724DCD286}" type="slidenum">
              <a:rPr lang="de-DE" smtClean="0"/>
              <a:pPr/>
              <a:t>26</a:t>
            </a:fld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7664" y="2433509"/>
            <a:ext cx="2736304" cy="4142869"/>
          </a:xfrm>
          <a:prstGeom prst="rect">
            <a:avLst/>
          </a:prstGeom>
        </p:spPr>
      </p:pic>
      <p:sp>
        <p:nvSpPr>
          <p:cNvPr id="12" name="Ellipse 11"/>
          <p:cNvSpPr/>
          <p:nvPr/>
        </p:nvSpPr>
        <p:spPr>
          <a:xfrm>
            <a:off x="6651302" y="3068960"/>
            <a:ext cx="512986" cy="576064"/>
          </a:xfrm>
          <a:prstGeom prst="ellipse">
            <a:avLst/>
          </a:prstGeom>
          <a:solidFill>
            <a:srgbClr val="FFFF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b="1" dirty="0">
              <a:solidFill>
                <a:srgbClr val="001218"/>
              </a:solidFill>
            </a:endParaRPr>
          </a:p>
        </p:txBody>
      </p:sp>
      <p:pic>
        <p:nvPicPr>
          <p:cNvPr id="14" name="FD7FCE15-B07F-4CF7-93BF-D5BCECDCD7BF">
            <a:hlinkClick r:id="" action="ppaction://media"/>
          </p:cNvPr>
          <p:cNvPicPr>
            <a:picLocks noGrp="1" noChangeAspect="1"/>
          </p:cNvPicPr>
          <p:nvPr>
            <p:ph idx="13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390.2267"/>
                  <p14:bmkLst>
                    <p14:bmk name="Textmarke 1" time="1572.5062"/>
                    <p14:bmk name="Textmarke 2" time="4193.3501"/>
                    <p14:bmk name="Textmarke 3" time="7862.5314"/>
                    <p14:bmk name="Textmarke 4" time="12055.8816"/>
                    <p14:bmk name="Textmarke 5" time="17973.3333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9632" y="2433509"/>
            <a:ext cx="2859087" cy="3825875"/>
          </a:xfrm>
        </p:spPr>
      </p:pic>
      <p:sp>
        <p:nvSpPr>
          <p:cNvPr id="15" name="Ellipse 14"/>
          <p:cNvSpPr/>
          <p:nvPr/>
        </p:nvSpPr>
        <p:spPr>
          <a:xfrm>
            <a:off x="6394809" y="3800098"/>
            <a:ext cx="512986" cy="576064"/>
          </a:xfrm>
          <a:prstGeom prst="ellipse">
            <a:avLst/>
          </a:prstGeom>
          <a:solidFill>
            <a:srgbClr val="FFFF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b="1" dirty="0">
              <a:solidFill>
                <a:srgbClr val="001218"/>
              </a:solidFill>
            </a:endParaRPr>
          </a:p>
        </p:txBody>
      </p:sp>
      <p:sp>
        <p:nvSpPr>
          <p:cNvPr id="16" name="Ellipse 15"/>
          <p:cNvSpPr/>
          <p:nvPr/>
        </p:nvSpPr>
        <p:spPr>
          <a:xfrm>
            <a:off x="5566497" y="3309353"/>
            <a:ext cx="512986" cy="576064"/>
          </a:xfrm>
          <a:prstGeom prst="ellipse">
            <a:avLst/>
          </a:prstGeom>
          <a:solidFill>
            <a:srgbClr val="FFFF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b="1" dirty="0">
              <a:solidFill>
                <a:srgbClr val="001218"/>
              </a:solidFill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6079483" y="4106898"/>
            <a:ext cx="512986" cy="576064"/>
          </a:xfrm>
          <a:prstGeom prst="ellipse">
            <a:avLst/>
          </a:prstGeom>
          <a:solidFill>
            <a:srgbClr val="FFFF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b="1" dirty="0">
              <a:solidFill>
                <a:srgbClr val="001218"/>
              </a:solidFill>
            </a:endParaRPr>
          </a:p>
        </p:txBody>
      </p:sp>
      <p:sp>
        <p:nvSpPr>
          <p:cNvPr id="18" name="Ellipse 17"/>
          <p:cNvSpPr/>
          <p:nvPr/>
        </p:nvSpPr>
        <p:spPr>
          <a:xfrm>
            <a:off x="6651302" y="3068960"/>
            <a:ext cx="512986" cy="576064"/>
          </a:xfrm>
          <a:prstGeom prst="ellipse">
            <a:avLst/>
          </a:prstGeom>
          <a:solidFill>
            <a:srgbClr val="FFFF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b="1" dirty="0">
              <a:solidFill>
                <a:srgbClr val="00121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24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202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14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MediaBookmark" delay="0">
                        <p:tgtEl>
                          <p14:bmkTgt spid="14" bmkName="Textmarke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6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4" presetID="10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Textmarke 1"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MediaBookmark" delay="0">
                        <p:tgtEl>
                          <p14:bmkTgt spid="14" bmkName="Textmarke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6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4" presetID="10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Textmarke 2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MediaBookmark" delay="0">
                        <p:tgtEl>
                          <p14:bmkTgt spid="14" bmkName="Textmarke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6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4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10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Textmarke 3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MediaBookmark" delay="0">
                        <p:tgtEl>
                          <p14:bmkTgt spid="14" bmkName="Textmarke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6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5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4" presetID="10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Textmarke 4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MediaBookmark" delay="0">
                        <p:tgtEl>
                          <p14:bmkTgt spid="14" bmkName="Textmarke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6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6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4" presetID="10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Textmarke 5"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2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2022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14"/>
                    </p:tgtEl>
                  </p:cMediaNode>
                </p:video>
              </p:childTnLst>
            </p:cTn>
          </p:par>
        </p:tn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Short Cut Favoritenordner </a:t>
            </a:r>
            <a:r>
              <a:rPr lang="de-DE" dirty="0" smtClean="0"/>
              <a:t>(alle Geräte)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M.Wiemann Fst.42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E95BACF-F4A6-42AA-822D-1F3724DCD286}" type="slidenum">
              <a:rPr lang="de-DE" smtClean="0"/>
              <a:pPr/>
              <a:t>27</a:t>
            </a:fld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7664" y="2433509"/>
            <a:ext cx="2736304" cy="4142869"/>
          </a:xfrm>
          <a:prstGeom prst="rect">
            <a:avLst/>
          </a:prstGeom>
        </p:spPr>
      </p:pic>
      <p:sp>
        <p:nvSpPr>
          <p:cNvPr id="15" name="Ellipse 14"/>
          <p:cNvSpPr/>
          <p:nvPr/>
        </p:nvSpPr>
        <p:spPr>
          <a:xfrm>
            <a:off x="6394809" y="3800098"/>
            <a:ext cx="512986" cy="576064"/>
          </a:xfrm>
          <a:prstGeom prst="ellipse">
            <a:avLst/>
          </a:prstGeom>
          <a:solidFill>
            <a:srgbClr val="FFFF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b="1" dirty="0">
              <a:solidFill>
                <a:srgbClr val="001218"/>
              </a:solidFill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6079483" y="4106898"/>
            <a:ext cx="512986" cy="576064"/>
          </a:xfrm>
          <a:prstGeom prst="ellipse">
            <a:avLst/>
          </a:prstGeom>
          <a:solidFill>
            <a:srgbClr val="FFFF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b="1" dirty="0">
              <a:solidFill>
                <a:srgbClr val="001218"/>
              </a:solidFill>
            </a:endParaRPr>
          </a:p>
        </p:txBody>
      </p:sp>
      <p:sp>
        <p:nvSpPr>
          <p:cNvPr id="18" name="Ellipse 17"/>
          <p:cNvSpPr/>
          <p:nvPr/>
        </p:nvSpPr>
        <p:spPr>
          <a:xfrm>
            <a:off x="6699396" y="3078937"/>
            <a:ext cx="512986" cy="576064"/>
          </a:xfrm>
          <a:prstGeom prst="ellipse">
            <a:avLst/>
          </a:prstGeom>
          <a:solidFill>
            <a:srgbClr val="FFFF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b="1" dirty="0">
              <a:solidFill>
                <a:srgbClr val="001218"/>
              </a:solidFill>
            </a:endParaRPr>
          </a:p>
        </p:txBody>
      </p:sp>
      <p:pic>
        <p:nvPicPr>
          <p:cNvPr id="6" name="3E595F41-5B4A-43BB-AE24-40A56ADD31DB">
            <a:hlinkClick r:id="" action="ppaction://media"/>
          </p:cNvPr>
          <p:cNvPicPr>
            <a:picLocks noGrp="1" noChangeAspect="1"/>
          </p:cNvPicPr>
          <p:nvPr>
            <p:ph idx="13"/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Textmarke 1" time="1454.6163"/>
                    <p14:bmk name="Textmarke 2" time="4121.4129"/>
                    <p14:bmk name="Textmarke 3" time="8000.3898"/>
                    <p14:bmk name="Textmarke 4" time="9939.878199999999"/>
                    <p14:bmk name="Textmarke 5" time="15515.9075"/>
                    <p14:bmk name="Textmarke 6" time="18182.7041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6422" y="2437042"/>
            <a:ext cx="2829510" cy="3780000"/>
          </a:xfrm>
        </p:spPr>
      </p:pic>
      <p:sp>
        <p:nvSpPr>
          <p:cNvPr id="19" name="Ellipse 18"/>
          <p:cNvSpPr/>
          <p:nvPr/>
        </p:nvSpPr>
        <p:spPr>
          <a:xfrm>
            <a:off x="5566497" y="3268859"/>
            <a:ext cx="512986" cy="576064"/>
          </a:xfrm>
          <a:prstGeom prst="ellipse">
            <a:avLst/>
          </a:prstGeom>
          <a:solidFill>
            <a:srgbClr val="FFFF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b="1" dirty="0">
              <a:solidFill>
                <a:srgbClr val="001218"/>
              </a:solidFill>
            </a:endParaRPr>
          </a:p>
        </p:txBody>
      </p:sp>
      <p:sp>
        <p:nvSpPr>
          <p:cNvPr id="20" name="Ellipse 19"/>
          <p:cNvSpPr/>
          <p:nvPr/>
        </p:nvSpPr>
        <p:spPr>
          <a:xfrm>
            <a:off x="6665949" y="3067284"/>
            <a:ext cx="512986" cy="576064"/>
          </a:xfrm>
          <a:prstGeom prst="ellipse">
            <a:avLst/>
          </a:prstGeom>
          <a:solidFill>
            <a:srgbClr val="FFFF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b="1" dirty="0">
              <a:solidFill>
                <a:srgbClr val="001218"/>
              </a:solidFill>
            </a:endParaRPr>
          </a:p>
        </p:txBody>
      </p:sp>
      <p:sp>
        <p:nvSpPr>
          <p:cNvPr id="21" name="Ellipse 20"/>
          <p:cNvSpPr/>
          <p:nvPr/>
        </p:nvSpPr>
        <p:spPr>
          <a:xfrm>
            <a:off x="5552531" y="3268859"/>
            <a:ext cx="512986" cy="576064"/>
          </a:xfrm>
          <a:prstGeom prst="ellipse">
            <a:avLst/>
          </a:prstGeom>
          <a:solidFill>
            <a:srgbClr val="FFFF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b="1" dirty="0">
              <a:solidFill>
                <a:srgbClr val="00121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58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22546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6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MediaBookmark" delay="0">
                        <p:tgtEl>
                          <p14:bmkTgt spid="6" bmkName="Textmarke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6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4" presetID="10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Textmarke 1"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MediaBookmark" delay="0">
                        <p:tgtEl>
                          <p14:bmkTgt spid="6" bmkName="Textmarke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6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4" presetID="10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Textmarke 2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MediaBookmark" delay="0">
                        <p:tgtEl>
                          <p14:bmkTgt spid="6" bmkName="Textmarke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6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4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10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Textmarke 4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MediaBookmark" delay="0">
                        <p:tgtEl>
                          <p14:bmkTgt spid="6" bmkName="Textmarke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6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4" presetID="10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Textmarke 6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MediaBookmark" delay="0">
                        <p:tgtEl>
                          <p14:bmkTgt spid="6" bmkName="Textmarke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6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6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4" presetID="10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Textmarke 3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MediaBookmark" delay="0">
                        <p:tgtEl>
                          <p14:bmkTgt spid="6" bmkName="Textmarke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6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72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4" presetID="10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6" bmkName="Textmarke 5"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5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22546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6"/>
                    </p:tgtEl>
                  </p:cMediaNode>
                </p:video>
              </p:childTnLst>
            </p:cTn>
          </p:par>
        </p:tn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81BF1E2E-6609-4753-802F-0A5A39B58313">
            <a:hlinkClick r:id="" action="ppaction://media"/>
          </p:cNvPr>
          <p:cNvPicPr>
            <a:picLocks noGrp="1" noChangeAspect="1"/>
          </p:cNvPicPr>
          <p:nvPr>
            <p:ph idx="13"/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Textmarke 1" time="3132.5373"/>
                    <p14:bmk name="Textmarke 2" time="7376.6202"/>
                  </p14:bmkLst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1138" y="2530475"/>
            <a:ext cx="2855913" cy="3825875"/>
          </a:xfrm>
        </p:spPr>
      </p:pic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M.Wiemann Fst.42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E95BACF-F4A6-42AA-822D-1F3724DCD286}" type="slidenum">
              <a:rPr lang="de-DE" smtClean="0"/>
              <a:pPr/>
              <a:t>28</a:t>
            </a:fld>
            <a:endParaRPr lang="de-DE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7664" y="2433509"/>
            <a:ext cx="2736304" cy="4142869"/>
          </a:xfrm>
          <a:prstGeom prst="rect">
            <a:avLst/>
          </a:prstGeom>
        </p:spPr>
      </p:pic>
      <p:sp>
        <p:nvSpPr>
          <p:cNvPr id="15" name="Ellipse 14"/>
          <p:cNvSpPr/>
          <p:nvPr/>
        </p:nvSpPr>
        <p:spPr>
          <a:xfrm>
            <a:off x="6672134" y="5780286"/>
            <a:ext cx="512986" cy="576064"/>
          </a:xfrm>
          <a:prstGeom prst="ellipse">
            <a:avLst/>
          </a:prstGeom>
          <a:solidFill>
            <a:srgbClr val="FFFF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 smtClean="0">
                <a:solidFill>
                  <a:srgbClr val="001218"/>
                </a:solidFill>
              </a:rPr>
              <a:t>2s</a:t>
            </a:r>
            <a:endParaRPr lang="de-DE" sz="1200" b="1" dirty="0">
              <a:solidFill>
                <a:srgbClr val="001218"/>
              </a:solidFill>
            </a:endParaRPr>
          </a:p>
        </p:txBody>
      </p:sp>
      <p:sp>
        <p:nvSpPr>
          <p:cNvPr id="16" name="Ellipse 15"/>
          <p:cNvSpPr/>
          <p:nvPr/>
        </p:nvSpPr>
        <p:spPr>
          <a:xfrm>
            <a:off x="6672134" y="5780286"/>
            <a:ext cx="512986" cy="576064"/>
          </a:xfrm>
          <a:prstGeom prst="ellipse">
            <a:avLst/>
          </a:prstGeom>
          <a:solidFill>
            <a:srgbClr val="FFFF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 smtClean="0">
                <a:solidFill>
                  <a:srgbClr val="001218"/>
                </a:solidFill>
              </a:rPr>
              <a:t>2s</a:t>
            </a:r>
            <a:endParaRPr lang="de-DE" sz="1200" b="1" dirty="0">
              <a:solidFill>
                <a:srgbClr val="001218"/>
              </a:solidFill>
            </a:endParaRPr>
          </a:p>
        </p:txBody>
      </p:sp>
      <p:sp>
        <p:nvSpPr>
          <p:cNvPr id="10" name="Inhaltsplatzhalt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Große Schrift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6411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10913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4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MediaBookmark" delay="0">
                        <p:tgtEl>
                          <p14:bmkTgt spid="4" bmkName="Textmarke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6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4" presetID="10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Textmarke 1"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MediaBookmark" delay="0">
                        <p:tgtEl>
                          <p14:bmkTgt spid="4" bmkName="Textmarke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6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2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4" presetID="10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Textmarke 2"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5" grpId="1" animBg="1"/>
          <p:bldP spid="16" grpId="0" animBg="1"/>
          <p:bldP spid="1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10913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4"/>
                    </p:tgtEl>
                  </p:cMediaNode>
                </p:video>
              </p:childTnLst>
            </p:cTn>
          </p:par>
        </p:tn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M.Wiemann Fst.42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E95BACF-F4A6-42AA-822D-1F3724DCD286}" type="slidenum">
              <a:rPr lang="de-DE" smtClean="0"/>
              <a:pPr/>
              <a:t>29</a:t>
            </a:fld>
            <a:endParaRPr lang="de-DE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7664" y="2433509"/>
            <a:ext cx="2736304" cy="4142869"/>
          </a:xfrm>
          <a:prstGeom prst="rect">
            <a:avLst/>
          </a:prstGeom>
        </p:spPr>
      </p:pic>
      <p:sp>
        <p:nvSpPr>
          <p:cNvPr id="10" name="Inhaltsplatzhalt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Keine Tonausgabe Sprechmikrophon/ HRT???</a:t>
            </a:r>
            <a:endParaRPr lang="de-DE" dirty="0"/>
          </a:p>
        </p:txBody>
      </p:sp>
      <p:pic>
        <p:nvPicPr>
          <p:cNvPr id="3" name="3804D5F0-9C1D-4955-B5C7-EAC7F4B3836C">
            <a:hlinkClick r:id="" action="ppaction://media"/>
          </p:cNvPr>
          <p:cNvPicPr>
            <a:picLocks noGrp="1" noChangeAspect="1"/>
          </p:cNvPicPr>
          <p:nvPr>
            <p:ph idx="13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0131"/>
                  <p14:bmkLst>
                    <p14:bmk name="Textmarke 5" time="10131"/>
                    <p14:bmk name="Textmarke 1" time="11517.3018"/>
                    <p14:bmk name="Textmarke 2" time="13596.7547"/>
                    <p14:bmk name="Textmarke 3" time="16831.4591"/>
                    <p14:bmk name="Textmarke 4" time="20297.2138"/>
                    <p14:bmk name="Textmarke 6" time="23994.0188"/>
                    <p14:bmk name="Textmarke 7" time="27690.8238"/>
                    <p14:bmk name="Textmarke 8" time="30463.4276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07876" y="2576350"/>
            <a:ext cx="2832647" cy="3780000"/>
          </a:xfrm>
        </p:spPr>
      </p:pic>
      <p:sp>
        <p:nvSpPr>
          <p:cNvPr id="11" name="Ellipse 10"/>
          <p:cNvSpPr/>
          <p:nvPr/>
        </p:nvSpPr>
        <p:spPr>
          <a:xfrm>
            <a:off x="5580112" y="3314543"/>
            <a:ext cx="512986" cy="576064"/>
          </a:xfrm>
          <a:prstGeom prst="ellipse">
            <a:avLst/>
          </a:prstGeom>
          <a:solidFill>
            <a:srgbClr val="FFFF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b="1" dirty="0">
              <a:solidFill>
                <a:srgbClr val="001218"/>
              </a:solidFill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6404196" y="3835057"/>
            <a:ext cx="512986" cy="576064"/>
          </a:xfrm>
          <a:prstGeom prst="ellipse">
            <a:avLst/>
          </a:prstGeom>
          <a:solidFill>
            <a:srgbClr val="FFFF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b="1" dirty="0">
              <a:solidFill>
                <a:srgbClr val="001218"/>
              </a:solidFill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5580112" y="3314543"/>
            <a:ext cx="512986" cy="576064"/>
          </a:xfrm>
          <a:prstGeom prst="ellipse">
            <a:avLst/>
          </a:prstGeom>
          <a:solidFill>
            <a:srgbClr val="FFFF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b="1" dirty="0">
              <a:solidFill>
                <a:srgbClr val="001218"/>
              </a:solidFill>
            </a:endParaRPr>
          </a:p>
        </p:txBody>
      </p:sp>
      <p:sp>
        <p:nvSpPr>
          <p:cNvPr id="18" name="Ellipse 17"/>
          <p:cNvSpPr/>
          <p:nvPr/>
        </p:nvSpPr>
        <p:spPr>
          <a:xfrm>
            <a:off x="5579257" y="3314543"/>
            <a:ext cx="512986" cy="576064"/>
          </a:xfrm>
          <a:prstGeom prst="ellipse">
            <a:avLst/>
          </a:prstGeom>
          <a:solidFill>
            <a:srgbClr val="FFFF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b="1" dirty="0">
              <a:solidFill>
                <a:srgbClr val="001218"/>
              </a:solidFill>
            </a:endParaRPr>
          </a:p>
        </p:txBody>
      </p:sp>
      <p:sp>
        <p:nvSpPr>
          <p:cNvPr id="21" name="Ellipse 20"/>
          <p:cNvSpPr/>
          <p:nvPr/>
        </p:nvSpPr>
        <p:spPr>
          <a:xfrm>
            <a:off x="5579257" y="3319555"/>
            <a:ext cx="512986" cy="576064"/>
          </a:xfrm>
          <a:prstGeom prst="ellipse">
            <a:avLst/>
          </a:prstGeom>
          <a:solidFill>
            <a:srgbClr val="FFFF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b="1" dirty="0">
              <a:solidFill>
                <a:srgbClr val="001218"/>
              </a:solidFill>
            </a:endParaRPr>
          </a:p>
        </p:txBody>
      </p:sp>
      <p:sp>
        <p:nvSpPr>
          <p:cNvPr id="22" name="Ellipse 21"/>
          <p:cNvSpPr/>
          <p:nvPr/>
        </p:nvSpPr>
        <p:spPr>
          <a:xfrm>
            <a:off x="5579257" y="3309531"/>
            <a:ext cx="512986" cy="576064"/>
          </a:xfrm>
          <a:prstGeom prst="ellipse">
            <a:avLst/>
          </a:prstGeom>
          <a:solidFill>
            <a:srgbClr val="FFFF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 b="1" dirty="0">
              <a:solidFill>
                <a:srgbClr val="001218"/>
              </a:solidFill>
            </a:endParaRPr>
          </a:p>
        </p:txBody>
      </p:sp>
      <p:sp>
        <p:nvSpPr>
          <p:cNvPr id="23" name="Ellipse 22"/>
          <p:cNvSpPr/>
          <p:nvPr/>
        </p:nvSpPr>
        <p:spPr>
          <a:xfrm>
            <a:off x="6807113" y="3835057"/>
            <a:ext cx="512986" cy="576064"/>
          </a:xfrm>
          <a:prstGeom prst="ellipse">
            <a:avLst/>
          </a:prstGeom>
          <a:solidFill>
            <a:srgbClr val="FFFF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b="1" dirty="0" smtClean="0">
                <a:solidFill>
                  <a:srgbClr val="001218"/>
                </a:solidFill>
              </a:rPr>
              <a:t>2s</a:t>
            </a:r>
            <a:endParaRPr lang="de-DE" sz="1200" b="1" dirty="0">
              <a:solidFill>
                <a:srgbClr val="001218"/>
              </a:solidFill>
            </a:endParaRPr>
          </a:p>
        </p:txBody>
      </p:sp>
      <p:sp>
        <p:nvSpPr>
          <p:cNvPr id="7" name="Ellipse 6"/>
          <p:cNvSpPr/>
          <p:nvPr/>
        </p:nvSpPr>
        <p:spPr>
          <a:xfrm>
            <a:off x="1907704" y="2433509"/>
            <a:ext cx="504056" cy="563443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559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2449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1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3" bmkName="Textmarke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6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9" presetID="10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Textmarke 1"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MediaBookmark" delay="0">
                        <p:tgtEl>
                          <p14:bmkTgt spid="3" bmkName="Textmarke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6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9" presetID="10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Textmarke 2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MediaBookmark" delay="0">
                        <p:tgtEl>
                          <p14:bmkTgt spid="3" bmkName="Textmarke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6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4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9" presetID="10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Textmarke 3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3" bmkName="Textmarke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6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5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9" presetID="10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Textmarke 4"/>
                      </p:tgtEl>
                    </p:cond>
                  </p:nextCondLst>
                </p:seq>
                <p:seq concurrent="1" nextAc="seek">
                  <p:cTn id="62" restart="whenNotActive" fill="hold" evtFilter="cancelBubble" nodeType="interactiveSeq">
                    <p:stCondLst>
                      <p:cond evt="onMediaBookmark" delay="0">
                        <p:tgtEl>
                          <p14:bmkTgt spid="3" bmkName="Textmarke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3" fill="hold">
                          <p:stCondLst>
                            <p:cond delay="0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6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6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9" presetID="10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Textmarke 6"/>
                      </p:tgtEl>
                    </p:cond>
                  </p:nextCondLst>
                </p:seq>
                <p:seq concurrent="1" nextAc="seek">
                  <p:cTn id="72" restart="whenNotActive" fill="hold" evtFilter="cancelBubble" nodeType="interactiveSeq">
                    <p:stCondLst>
                      <p:cond evt="onMediaBookmark" delay="0">
                        <p:tgtEl>
                          <p14:bmkTgt spid="3" bmkName="Textmarke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3" fill="hold">
                          <p:stCondLst>
                            <p:cond delay="0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6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7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9" presetID="10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Textmarke 7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3" bmkName="Textmarke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6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87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89" presetID="10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Textmarke 8"/>
                      </p:tgtEl>
                    </p:cond>
                  </p:nextCondLst>
                </p:seq>
              </p:childTnLst>
            </p:cTn>
          </p:par>
        </p:tnLst>
        <p:bldLst>
          <p:bldP spid="11" grpId="0" animBg="1"/>
          <p:bldP spid="11" grpId="1" animBg="1"/>
          <p:bldP spid="12" grpId="0" animBg="1"/>
          <p:bldP spid="12" grpId="1" animBg="1"/>
          <p:bldP spid="17" grpId="0" animBg="1"/>
          <p:bldP spid="17" grpId="1" animBg="1"/>
          <p:bldP spid="18" grpId="0" animBg="1"/>
          <p:bldP spid="18" grpId="1" animBg="1"/>
          <p:bldP spid="21" grpId="0" animBg="1"/>
          <p:bldP spid="21" grpId="1" animBg="1"/>
          <p:bldP spid="22" grpId="0" animBg="1"/>
          <p:bldP spid="22" grpId="1" animBg="1"/>
          <p:bldP spid="23" grpId="0" animBg="1"/>
          <p:bldP spid="23" grpId="1" animBg="1"/>
          <p:bldP spid="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2449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21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</p:childTnLst>
            </p:cTn>
          </p:par>
        </p:tnLst>
        <p:bldLst>
          <p:bldP spid="7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Gerätevarianten HRT 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M.Wiemann Fst.42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E95BACF-F4A6-42AA-822D-1F3724DCD286}" type="slidenum">
              <a:rPr lang="de-DE" smtClean="0"/>
              <a:pPr/>
              <a:t>3</a:t>
            </a:fld>
            <a:endParaRPr lang="de-DE"/>
          </a:p>
        </p:txBody>
      </p:sp>
      <p:pic>
        <p:nvPicPr>
          <p:cNvPr id="7" name="Picture 2" descr="Ähnliches Foto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15616" y="2204863"/>
            <a:ext cx="1368152" cy="4110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http://www.sepura.com/media/43949/Product_Image_STP8X000_front_658x658px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782" r="32256"/>
          <a:stretch>
            <a:fillRect/>
          </a:stretch>
        </p:blipFill>
        <p:spPr bwMode="auto">
          <a:xfrm>
            <a:off x="3717458" y="2134912"/>
            <a:ext cx="1529083" cy="4025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hteck 9"/>
          <p:cNvSpPr/>
          <p:nvPr/>
        </p:nvSpPr>
        <p:spPr>
          <a:xfrm>
            <a:off x="251520" y="2270654"/>
            <a:ext cx="1440160" cy="288032"/>
          </a:xfrm>
          <a:prstGeom prst="rect">
            <a:avLst/>
          </a:prstGeom>
          <a:solidFill>
            <a:srgbClr val="005B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STP 9000</a:t>
            </a:r>
            <a:endParaRPr lang="de-DE" dirty="0"/>
          </a:p>
        </p:txBody>
      </p:sp>
      <p:sp>
        <p:nvSpPr>
          <p:cNvPr id="11" name="Rechteck 10"/>
          <p:cNvSpPr/>
          <p:nvPr/>
        </p:nvSpPr>
        <p:spPr>
          <a:xfrm>
            <a:off x="5264964" y="2286452"/>
            <a:ext cx="1440160" cy="288032"/>
          </a:xfrm>
          <a:prstGeom prst="rect">
            <a:avLst/>
          </a:prstGeom>
          <a:solidFill>
            <a:srgbClr val="005B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SC20</a:t>
            </a:r>
            <a:endParaRPr lang="de-DE" dirty="0"/>
          </a:p>
        </p:txBody>
      </p:sp>
      <p:sp>
        <p:nvSpPr>
          <p:cNvPr id="12" name="Rechteck 11"/>
          <p:cNvSpPr/>
          <p:nvPr/>
        </p:nvSpPr>
        <p:spPr>
          <a:xfrm>
            <a:off x="2618535" y="2286452"/>
            <a:ext cx="1440160" cy="288032"/>
          </a:xfrm>
          <a:prstGeom prst="rect">
            <a:avLst/>
          </a:prstGeom>
          <a:solidFill>
            <a:srgbClr val="005B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STP 8X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8144" y="2570333"/>
            <a:ext cx="2062008" cy="3525945"/>
          </a:xfrm>
          <a:prstGeom prst="rect">
            <a:avLst/>
          </a:prstGeom>
        </p:spPr>
      </p:pic>
      <p:sp>
        <p:nvSpPr>
          <p:cNvPr id="13" name="Inhaltsplatzhalter 1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0425" y="3815187"/>
            <a:ext cx="779927" cy="106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456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Gewünschte Gesprächsgruppe wird beim Einschalten über </a:t>
            </a:r>
            <a:r>
              <a:rPr lang="de-DE" dirty="0" err="1" smtClean="0"/>
              <a:t>Optivo</a:t>
            </a:r>
            <a:r>
              <a:rPr lang="de-DE" dirty="0" smtClean="0"/>
              <a:t>-Plus nicht erreicht???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Favoritenordner nicht eingestellt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err="1" smtClean="0"/>
              <a:t>Optivo</a:t>
            </a:r>
            <a:r>
              <a:rPr lang="de-DE" dirty="0" smtClean="0"/>
              <a:t>-Plus greift immer auf die ersten 15 Gesprächsgruppen des jeweils eingestellten Ordner zu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Ausschalten des Gerätes hat keine „Home-Funktion“</a:t>
            </a:r>
          </a:p>
          <a:p>
            <a:endParaRPr lang="de-DE" dirty="0" smtClean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M.Wiemann Fst.42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E95BACF-F4A6-42AA-822D-1F3724DCD286}" type="slidenum">
              <a:rPr lang="de-DE" smtClean="0"/>
              <a:pPr/>
              <a:t>30</a:t>
            </a:fld>
            <a:endParaRPr lang="de-DE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3508499"/>
            <a:ext cx="2400446" cy="3212976"/>
          </a:xfrm>
          <a:prstGeom prst="rect">
            <a:avLst/>
          </a:prstGeom>
        </p:spPr>
      </p:pic>
      <p:sp>
        <p:nvSpPr>
          <p:cNvPr id="8" name="Ellipse 7"/>
          <p:cNvSpPr/>
          <p:nvPr/>
        </p:nvSpPr>
        <p:spPr>
          <a:xfrm>
            <a:off x="1115616" y="5013176"/>
            <a:ext cx="1296144" cy="6480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9987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8" grpId="0" animBg="1"/>
      <p:bldP spid="8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Hinweis Gerät ausschalten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de-DE" dirty="0" smtClean="0"/>
              <a:t>Geräte mit </a:t>
            </a:r>
            <a:r>
              <a:rPr lang="de-DE" dirty="0" err="1" smtClean="0"/>
              <a:t>Optivo</a:t>
            </a:r>
            <a:r>
              <a:rPr lang="de-DE" dirty="0" smtClean="0"/>
              <a:t>-Plus Sprechmikrophon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Vor dem Ausschalten ist der Drehschalter vorher auf die Position Null zu stellen (Ansonsten erfolgt ein Wiedereinschalten nach ca. 5 Sekunden)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M.Wiemann Fst.42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E95BACF-F4A6-42AA-822D-1F3724DCD286}" type="slidenum">
              <a:rPr lang="de-DE" smtClean="0"/>
              <a:pPr/>
              <a:t>31</a:t>
            </a:fld>
            <a:endParaRPr lang="de-DE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730486" y="1974370"/>
            <a:ext cx="2767946" cy="5677206"/>
          </a:xfrm>
          <a:prstGeom prst="rect">
            <a:avLst/>
          </a:prstGeom>
        </p:spPr>
      </p:pic>
      <p:sp>
        <p:nvSpPr>
          <p:cNvPr id="7" name="Ellipse 6"/>
          <p:cNvSpPr/>
          <p:nvPr/>
        </p:nvSpPr>
        <p:spPr>
          <a:xfrm>
            <a:off x="4860032" y="4653136"/>
            <a:ext cx="504056" cy="57606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Picture 4" descr="https://media.selectric.de/catalog/product/cache/1/image/1200x/9df78eab33525d08d6e5fb8d27136e95/E/1/E16759_2_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9754" y="3342682"/>
            <a:ext cx="1768349" cy="3044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127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pPr algn="r"/>
            <a:r>
              <a:rPr lang="de-DE" sz="2800" dirty="0" smtClean="0"/>
              <a:t>Vielen Dank</a:t>
            </a:r>
            <a:endParaRPr lang="de-DE" sz="280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M.Wiemann Fst.42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E95BACF-F4A6-42AA-822D-1F3724DCD286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033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 Varianten Sprechmikrophone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M.Wiemann Fst.42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E95BACF-F4A6-42AA-822D-1F3724DCD286}" type="slidenum">
              <a:rPr lang="de-DE" smtClean="0"/>
              <a:pPr/>
              <a:t>4</a:t>
            </a:fld>
            <a:endParaRPr lang="de-DE"/>
          </a:p>
        </p:txBody>
      </p:sp>
      <p:pic>
        <p:nvPicPr>
          <p:cNvPr id="7" name="Picture 2" descr="https://media.selectric.de/catalog/product/cache/1/image/1200x/9df78eab33525d08d6e5fb8d27136e95/B/1/B16758_1_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8854" y="3002478"/>
            <a:ext cx="1760898" cy="304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media.selectric.de/catalog/product/cache/1/image/1200x/9df78eab33525d08d6e5fb8d27136e95/E/1/E16759_2_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59635" y="2843456"/>
            <a:ext cx="1768349" cy="3044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eck 8"/>
          <p:cNvSpPr/>
          <p:nvPr/>
        </p:nvSpPr>
        <p:spPr>
          <a:xfrm>
            <a:off x="714227" y="2244096"/>
            <a:ext cx="1440160" cy="288032"/>
          </a:xfrm>
          <a:prstGeom prst="rect">
            <a:avLst/>
          </a:prstGeom>
          <a:solidFill>
            <a:srgbClr val="005B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/>
              <a:t>Optivo</a:t>
            </a:r>
            <a:endParaRPr lang="de-DE" dirty="0"/>
          </a:p>
        </p:txBody>
      </p:sp>
      <p:sp>
        <p:nvSpPr>
          <p:cNvPr id="10" name="Rechteck 9"/>
          <p:cNvSpPr/>
          <p:nvPr/>
        </p:nvSpPr>
        <p:spPr>
          <a:xfrm>
            <a:off x="2744234" y="2244096"/>
            <a:ext cx="1440160" cy="288032"/>
          </a:xfrm>
          <a:prstGeom prst="rect">
            <a:avLst/>
          </a:prstGeom>
          <a:solidFill>
            <a:srgbClr val="005B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/>
              <a:t>Optivo</a:t>
            </a:r>
            <a:r>
              <a:rPr lang="de-DE" dirty="0" smtClean="0"/>
              <a:t>-Plus</a:t>
            </a:r>
            <a:endParaRPr lang="de-DE" dirty="0"/>
          </a:p>
        </p:txBody>
      </p:sp>
      <p:pic>
        <p:nvPicPr>
          <p:cNvPr id="11" name="Picture 8" descr="http://www.sepura.com/media/71367/300-00853-stp8x-adv-rsm-rev2-658x658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0110" y="2905163"/>
            <a:ext cx="2626146" cy="2626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hteck 11"/>
          <p:cNvSpPr/>
          <p:nvPr/>
        </p:nvSpPr>
        <p:spPr>
          <a:xfrm>
            <a:off x="4774241" y="2235106"/>
            <a:ext cx="1440160" cy="288032"/>
          </a:xfrm>
          <a:prstGeom prst="rect">
            <a:avLst/>
          </a:prstGeom>
          <a:solidFill>
            <a:srgbClr val="005B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STP8X</a:t>
            </a:r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5"/>
          <a:srcRect l="32721" t="19760" r="35960" b="16521"/>
          <a:stretch/>
        </p:blipFill>
        <p:spPr>
          <a:xfrm>
            <a:off x="6839694" y="3002478"/>
            <a:ext cx="1404714" cy="2857866"/>
          </a:xfrm>
          <a:prstGeom prst="rect">
            <a:avLst/>
          </a:prstGeom>
        </p:spPr>
      </p:pic>
      <p:sp>
        <p:nvSpPr>
          <p:cNvPr id="15" name="Rechteck 14"/>
          <p:cNvSpPr/>
          <p:nvPr/>
        </p:nvSpPr>
        <p:spPr>
          <a:xfrm>
            <a:off x="6804248" y="2234065"/>
            <a:ext cx="1440160" cy="288032"/>
          </a:xfrm>
          <a:prstGeom prst="rect">
            <a:avLst/>
          </a:prstGeom>
          <a:solidFill>
            <a:srgbClr val="005B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/>
              <a:t>Advanced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27706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MRT Bedienteile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SRG 3900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HBC 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HBC 3</a:t>
            </a:r>
          </a:p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M.Wiemann Fst.42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E95BACF-F4A6-42AA-822D-1F3724DCD286}" type="slidenum">
              <a:rPr lang="de-DE" smtClean="0"/>
              <a:pPr/>
              <a:t>5</a:t>
            </a:fld>
            <a:endParaRPr lang="de-DE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30844">
            <a:off x="4044917" y="2449218"/>
            <a:ext cx="2796750" cy="3412191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550" b="28265"/>
          <a:stretch/>
        </p:blipFill>
        <p:spPr>
          <a:xfrm>
            <a:off x="268548" y="3310086"/>
            <a:ext cx="3862471" cy="1204495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643955" y="3405777"/>
            <a:ext cx="3482218" cy="1499074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694621" y="4493042"/>
            <a:ext cx="1792358" cy="214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891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Probleme im Digitalfunk (Ausarbeitung Lukas </a:t>
            </a:r>
            <a:r>
              <a:rPr lang="de-DE" dirty="0" err="1" smtClean="0"/>
              <a:t>Golda</a:t>
            </a:r>
            <a:r>
              <a:rPr lang="de-DE" dirty="0" smtClean="0"/>
              <a:t>)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de-DE" dirty="0" smtClean="0"/>
              <a:t>Abfrage folgender Gruppen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Wachabteilungen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Infos aus Abteilung Technik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Daten vom Institut der Feuerwehr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M.Wiemann Fst.42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E95BACF-F4A6-42AA-822D-1F3724DCD286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4401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Rückmeldungen Wachabteilungen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Probleme Funkverbindung im Innenangriff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Hohe Auslastung von Gesprächsgruppen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Überflüssige Meldungen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Komplizierte </a:t>
            </a:r>
            <a:r>
              <a:rPr lang="de-DE" dirty="0"/>
              <a:t> </a:t>
            </a:r>
            <a:r>
              <a:rPr lang="de-DE" dirty="0" smtClean="0"/>
              <a:t>Gerätebedienung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Nebengeräusche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Kein </a:t>
            </a:r>
            <a:r>
              <a:rPr lang="de-DE" dirty="0"/>
              <a:t>funktionierendes Funksystem für CSA </a:t>
            </a:r>
            <a:r>
              <a:rPr lang="de-DE" dirty="0" smtClean="0"/>
              <a:t>Anzüge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Funkkonzept kompliziert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M.Wiemann Fst.42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E95BACF-F4A6-42AA-822D-1F3724DCD286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4935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Rückmeldungen Technik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Trageweise der HRT nicht optimal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GAN-Stufen werden in bestimmten Stadtgebieten nicht erreicht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Sendeleistung EX-HRT</a:t>
            </a: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Zu lautes Einsprechen in HRT aufgrund von lauten Umgebungsgeräuschen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Verwendung Repeater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M.Wiemann Fst.42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E95BACF-F4A6-42AA-822D-1F3724DCD286}" type="slidenum">
              <a:rPr lang="de-DE" smtClean="0"/>
              <a:pPr/>
              <a:t>8</a:t>
            </a:fld>
            <a:endParaRPr lang="de-DE"/>
          </a:p>
        </p:txBody>
      </p:sp>
      <p:pic>
        <p:nvPicPr>
          <p:cNvPr id="6" name="Picture 9" descr="http://www.sepura.com/media/43949/Product_Image_STP8X000_front_658x658px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782" r="32256"/>
          <a:stretch>
            <a:fillRect/>
          </a:stretch>
        </p:blipFill>
        <p:spPr bwMode="auto">
          <a:xfrm>
            <a:off x="4572000" y="3645024"/>
            <a:ext cx="939727" cy="2473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4720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Rückmeldungen Institut der Feuerwehr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Kein routinierter Umgang mit Funkgeräten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Feuerwehren nutzen nicht das Potenzial welches sich aus der Verwendung mehrerer Rufgruppen ergibt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Bestehende </a:t>
            </a:r>
            <a:r>
              <a:rPr lang="de-DE" dirty="0"/>
              <a:t>Funkkonzepte erfüllen nur bedingt die Anforderungen, eine Rufgruppeneinteilung nach </a:t>
            </a:r>
            <a:r>
              <a:rPr lang="de-DE" dirty="0" smtClean="0"/>
              <a:t>Einsatzabschnitten vorzunehmen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Rufgruppen überfüllt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de-DE" smtClean="0"/>
              <a:t>M.Wiemann Fst.42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E95BACF-F4A6-42AA-822D-1F3724DCD286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8756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Präsentation_Feuerwehr_c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dt Münster Schrift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_Stadt_Münster_c.potx" id="{0E73306B-D913-485F-B84E-1E83357B583D}" vid="{A17A3720-93B6-4EA9-BA93-69A39AC5878A}"/>
    </a:ext>
  </a:extLst>
</a:theme>
</file>

<file path=ppt/theme/theme2.xml><?xml version="1.0" encoding="utf-8"?>
<a:theme xmlns:a="http://schemas.openxmlformats.org/drawingml/2006/main" name="Stadtlogo mit Markenhorizont und Amtskennung + Feuerwehr-Logo sw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dt Münster Schrift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_Stadt_Münster_c.potx" id="{0E73306B-D913-485F-B84E-1E83357B583D}" vid="{9E29E7CD-580E-4DD7-BD00-8FF0880898D1}"/>
    </a:ext>
  </a:extLst>
</a:theme>
</file>

<file path=ppt/theme/theme3.xml><?xml version="1.0" encoding="utf-8"?>
<a:theme xmlns:a="http://schemas.openxmlformats.org/drawingml/2006/main" name="1_Präsentation_Feuerwehr_c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dt Münster Schrift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_Stadt_Münster_c.potx" id="{0E73306B-D913-485F-B84E-1E83357B583D}" vid="{A17A3720-93B6-4EA9-BA93-69A39AC5878A}"/>
    </a:ext>
  </a:extLst>
</a:theme>
</file>

<file path=ppt/theme/theme4.xml><?xml version="1.0" encoding="utf-8"?>
<a:theme xmlns:a="http://schemas.openxmlformats.org/drawingml/2006/main" name="2_Präsentation_Feuerwehr_c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tadt Münster Schrift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_Stadt_Münster_c.potx" id="{0E73306B-D913-485F-B84E-1E83357B583D}" vid="{A17A3720-93B6-4EA9-BA93-69A39AC5878A}"/>
    </a:ext>
  </a:extLst>
</a:theme>
</file>

<file path=ppt/theme/theme5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Präsentation_Feuerwehr_c</Template>
  <TotalTime>0</TotalTime>
  <Words>622</Words>
  <Application>Microsoft Office PowerPoint</Application>
  <PresentationFormat>Bildschirmpräsentation (4:3)</PresentationFormat>
  <Paragraphs>175</Paragraphs>
  <Slides>32</Slides>
  <Notes>0</Notes>
  <HiddenSlides>0</HiddenSlides>
  <MMClips>10</MMClips>
  <ScaleCrop>false</ScaleCrop>
  <HeadingPairs>
    <vt:vector size="8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4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32</vt:i4>
      </vt:variant>
    </vt:vector>
  </HeadingPairs>
  <TitlesOfParts>
    <vt:vector size="39" baseType="lpstr">
      <vt:lpstr>Arial</vt:lpstr>
      <vt:lpstr>Calibri</vt:lpstr>
      <vt:lpstr>Präsentation_Feuerwehr_c</vt:lpstr>
      <vt:lpstr>Stadtlogo mit Markenhorizont und Amtskennung + Feuerwehr-Logo sw</vt:lpstr>
      <vt:lpstr>1_Präsentation_Feuerwehr_c</vt:lpstr>
      <vt:lpstr>2_Präsentation_Feuerwehr_c</vt:lpstr>
      <vt:lpstr>Dokument</vt:lpstr>
      <vt:lpstr>Modultage 2023 Tag 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Stadt Münster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Michael Wiemann</dc:creator>
  <cp:lastModifiedBy>Michael Wiemann</cp:lastModifiedBy>
  <cp:revision>689</cp:revision>
  <cp:lastPrinted>2021-02-05T07:36:11Z</cp:lastPrinted>
  <dcterms:created xsi:type="dcterms:W3CDTF">2020-02-04T12:58:09Z</dcterms:created>
  <dcterms:modified xsi:type="dcterms:W3CDTF">2023-01-19T11:11:10Z</dcterms:modified>
</cp:coreProperties>
</file>